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sldIdLst>
    <p:sldId id="274" r:id="rId3"/>
    <p:sldId id="387" r:id="rId4"/>
    <p:sldId id="446" r:id="rId5"/>
    <p:sldId id="447" r:id="rId6"/>
    <p:sldId id="265" r:id="rId7"/>
    <p:sldId id="448" r:id="rId8"/>
    <p:sldId id="416" r:id="rId9"/>
    <p:sldId id="449" r:id="rId10"/>
    <p:sldId id="450" r:id="rId11"/>
    <p:sldId id="451" r:id="rId12"/>
    <p:sldId id="452" r:id="rId13"/>
    <p:sldId id="453" r:id="rId14"/>
    <p:sldId id="283" r:id="rId15"/>
    <p:sldId id="417" r:id="rId16"/>
    <p:sldId id="454" r:id="rId17"/>
    <p:sldId id="460" r:id="rId18"/>
    <p:sldId id="458" r:id="rId19"/>
    <p:sldId id="409" r:id="rId20"/>
    <p:sldId id="455" r:id="rId21"/>
    <p:sldId id="456" r:id="rId22"/>
    <p:sldId id="459" r:id="rId23"/>
    <p:sldId id="426" r:id="rId24"/>
    <p:sldId id="462" r:id="rId25"/>
    <p:sldId id="463" r:id="rId26"/>
    <p:sldId id="464" r:id="rId27"/>
    <p:sldId id="465" r:id="rId28"/>
    <p:sldId id="466" r:id="rId29"/>
    <p:sldId id="440" r:id="rId30"/>
    <p:sldId id="461" r:id="rId31"/>
    <p:sldId id="467" r:id="rId32"/>
    <p:sldId id="445" r:id="rId33"/>
  </p:sldIdLst>
  <p:sldSz cx="9144000" cy="5143500" type="screen16x9"/>
  <p:notesSz cx="6858000" cy="9144000"/>
  <p:defaultTextStyle>
    <a:lvl1pPr marL="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87621" autoAdjust="0"/>
  </p:normalViewPr>
  <p:slideViewPr>
    <p:cSldViewPr>
      <p:cViewPr varScale="1">
        <p:scale>
          <a:sx n="94" d="100"/>
          <a:sy n="94" d="100"/>
        </p:scale>
        <p:origin x="5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065C9-A525-4C83-9211-AC7C98B8D2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E682CBD-65E7-4792-8FCD-0D7029E8976E}">
      <dgm:prSet phldrT="[Szöveg]"/>
      <dgm:spPr/>
      <dgm:t>
        <a:bodyPr/>
        <a:lstStyle/>
        <a:p>
          <a:r>
            <a:rPr lang="hu-HU" dirty="0" smtClean="0"/>
            <a:t>Megújítás-megújulás</a:t>
          </a:r>
          <a:endParaRPr lang="hu-HU" dirty="0"/>
        </a:p>
      </dgm:t>
    </dgm:pt>
    <dgm:pt modelId="{13595163-DC93-4462-ACDC-948EFE9E9A27}" type="parTrans" cxnId="{AE65BBFA-9339-4DC7-88EE-B7FE59D3E6D7}">
      <dgm:prSet/>
      <dgm:spPr/>
      <dgm:t>
        <a:bodyPr/>
        <a:lstStyle/>
        <a:p>
          <a:endParaRPr lang="hu-HU"/>
        </a:p>
      </dgm:t>
    </dgm:pt>
    <dgm:pt modelId="{DF09EB3D-E0DA-479D-84AC-6446929295F1}" type="sibTrans" cxnId="{AE65BBFA-9339-4DC7-88EE-B7FE59D3E6D7}">
      <dgm:prSet/>
      <dgm:spPr/>
      <dgm:t>
        <a:bodyPr/>
        <a:lstStyle/>
        <a:p>
          <a:endParaRPr lang="hu-HU"/>
        </a:p>
      </dgm:t>
    </dgm:pt>
    <dgm:pt modelId="{57F7CF26-004F-4D93-B21C-2A1AD41F3C40}">
      <dgm:prSet phldrT="[Szöveg]"/>
      <dgm:spPr/>
      <dgm:t>
        <a:bodyPr/>
        <a:lstStyle/>
        <a:p>
          <a:r>
            <a:rPr lang="hu-HU" dirty="0" smtClean="0"/>
            <a:t>Tartalmi</a:t>
          </a:r>
          <a:endParaRPr lang="hu-HU" dirty="0"/>
        </a:p>
      </dgm:t>
    </dgm:pt>
    <dgm:pt modelId="{D4ECC4E9-99C6-4F6C-9279-14ADB1711464}" type="parTrans" cxnId="{9B55F2C1-7EF8-4C72-B452-777ADF9B8C1B}">
      <dgm:prSet/>
      <dgm:spPr/>
      <dgm:t>
        <a:bodyPr/>
        <a:lstStyle/>
        <a:p>
          <a:endParaRPr lang="hu-HU"/>
        </a:p>
      </dgm:t>
    </dgm:pt>
    <dgm:pt modelId="{B74A49DF-6F0A-4EC8-B7B6-F8A1286FFE7C}" type="sibTrans" cxnId="{9B55F2C1-7EF8-4C72-B452-777ADF9B8C1B}">
      <dgm:prSet/>
      <dgm:spPr/>
      <dgm:t>
        <a:bodyPr/>
        <a:lstStyle/>
        <a:p>
          <a:endParaRPr lang="hu-HU"/>
        </a:p>
      </dgm:t>
    </dgm:pt>
    <dgm:pt modelId="{5F856E2E-2EDF-43B6-8DCF-EE6A4B277702}">
      <dgm:prSet phldrT="[Szöveg]"/>
      <dgm:spPr/>
      <dgm:t>
        <a:bodyPr/>
        <a:lstStyle/>
        <a:p>
          <a:r>
            <a:rPr lang="hu-HU" dirty="0" smtClean="0"/>
            <a:t>Mentális-szemléletbeli</a:t>
          </a:r>
          <a:endParaRPr lang="hu-HU" dirty="0"/>
        </a:p>
      </dgm:t>
    </dgm:pt>
    <dgm:pt modelId="{397CCE6E-900E-42DD-BA5A-DFF21B94293C}" type="parTrans" cxnId="{F5C84F76-05B4-4D3D-8401-4AD910BD8905}">
      <dgm:prSet/>
      <dgm:spPr/>
      <dgm:t>
        <a:bodyPr/>
        <a:lstStyle/>
        <a:p>
          <a:endParaRPr lang="hu-HU"/>
        </a:p>
      </dgm:t>
    </dgm:pt>
    <dgm:pt modelId="{A206DE1B-AD4B-4478-91FE-1D0CE3D2A76F}" type="sibTrans" cxnId="{F5C84F76-05B4-4D3D-8401-4AD910BD8905}">
      <dgm:prSet/>
      <dgm:spPr/>
      <dgm:t>
        <a:bodyPr/>
        <a:lstStyle/>
        <a:p>
          <a:endParaRPr lang="hu-HU"/>
        </a:p>
      </dgm:t>
    </dgm:pt>
    <dgm:pt modelId="{1BDD5B76-8799-4CDF-8367-CAF53B1EEB8B}">
      <dgm:prSet phldrT="[Szöveg]"/>
      <dgm:spPr/>
      <dgm:t>
        <a:bodyPr/>
        <a:lstStyle/>
        <a:p>
          <a:r>
            <a:rPr lang="hu-HU" dirty="0" smtClean="0"/>
            <a:t>Szervezeti</a:t>
          </a:r>
          <a:endParaRPr lang="hu-HU" dirty="0"/>
        </a:p>
      </dgm:t>
    </dgm:pt>
    <dgm:pt modelId="{69C4928A-F08D-47CE-B3E1-CF26B2701A2C}" type="parTrans" cxnId="{CCB5E576-DA48-4D22-BAE2-B6EB9BB35B28}">
      <dgm:prSet/>
      <dgm:spPr/>
      <dgm:t>
        <a:bodyPr/>
        <a:lstStyle/>
        <a:p>
          <a:endParaRPr lang="hu-HU"/>
        </a:p>
      </dgm:t>
    </dgm:pt>
    <dgm:pt modelId="{42BF79B5-731A-4E56-80E4-BACB51ED3F69}" type="sibTrans" cxnId="{CCB5E576-DA48-4D22-BAE2-B6EB9BB35B28}">
      <dgm:prSet/>
      <dgm:spPr/>
      <dgm:t>
        <a:bodyPr/>
        <a:lstStyle/>
        <a:p>
          <a:endParaRPr lang="hu-HU"/>
        </a:p>
      </dgm:t>
    </dgm:pt>
    <dgm:pt modelId="{72536A64-0E2F-45D6-8B00-387583CD78C8}" type="pres">
      <dgm:prSet presAssocID="{A00065C9-A525-4C83-9211-AC7C98B8D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A8B19AAA-7941-4D52-BB6C-20D4A0356FC3}" type="pres">
      <dgm:prSet presAssocID="{DE682CBD-65E7-4792-8FCD-0D7029E8976E}" presName="hierRoot1" presStyleCnt="0">
        <dgm:presLayoutVars>
          <dgm:hierBranch val="init"/>
        </dgm:presLayoutVars>
      </dgm:prSet>
      <dgm:spPr/>
    </dgm:pt>
    <dgm:pt modelId="{34DF0744-AB30-445F-AE03-297B42B49C07}" type="pres">
      <dgm:prSet presAssocID="{DE682CBD-65E7-4792-8FCD-0D7029E8976E}" presName="rootComposite1" presStyleCnt="0"/>
      <dgm:spPr/>
    </dgm:pt>
    <dgm:pt modelId="{643F3681-26EC-45BD-A49F-0C9C277399F3}" type="pres">
      <dgm:prSet presAssocID="{DE682CBD-65E7-4792-8FCD-0D7029E8976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950B76D-4376-4616-B7C7-4600C7CAB87A}" type="pres">
      <dgm:prSet presAssocID="{DE682CBD-65E7-4792-8FCD-0D7029E8976E}" presName="rootConnector1" presStyleLbl="node1" presStyleIdx="0" presStyleCnt="0"/>
      <dgm:spPr/>
      <dgm:t>
        <a:bodyPr/>
        <a:lstStyle/>
        <a:p>
          <a:endParaRPr lang="hu-HU"/>
        </a:p>
      </dgm:t>
    </dgm:pt>
    <dgm:pt modelId="{E0F5FC03-0AC3-455A-9438-40E3EAE0E782}" type="pres">
      <dgm:prSet presAssocID="{DE682CBD-65E7-4792-8FCD-0D7029E8976E}" presName="hierChild2" presStyleCnt="0"/>
      <dgm:spPr/>
    </dgm:pt>
    <dgm:pt modelId="{638F4C03-2660-4751-91A2-90C7D014F5B2}" type="pres">
      <dgm:prSet presAssocID="{D4ECC4E9-99C6-4F6C-9279-14ADB1711464}" presName="Name37" presStyleLbl="parChTrans1D2" presStyleIdx="0" presStyleCnt="3"/>
      <dgm:spPr/>
      <dgm:t>
        <a:bodyPr/>
        <a:lstStyle/>
        <a:p>
          <a:endParaRPr lang="hu-HU"/>
        </a:p>
      </dgm:t>
    </dgm:pt>
    <dgm:pt modelId="{80B84E65-CB8B-41E7-9257-453E5B79F682}" type="pres">
      <dgm:prSet presAssocID="{57F7CF26-004F-4D93-B21C-2A1AD41F3C40}" presName="hierRoot2" presStyleCnt="0">
        <dgm:presLayoutVars>
          <dgm:hierBranch val="init"/>
        </dgm:presLayoutVars>
      </dgm:prSet>
      <dgm:spPr/>
    </dgm:pt>
    <dgm:pt modelId="{3B7DB78B-525F-4822-848C-3860D1EB60B6}" type="pres">
      <dgm:prSet presAssocID="{57F7CF26-004F-4D93-B21C-2A1AD41F3C40}" presName="rootComposite" presStyleCnt="0"/>
      <dgm:spPr/>
    </dgm:pt>
    <dgm:pt modelId="{2005EE6B-3D2D-4B81-9C51-DBE1BDE4CF10}" type="pres">
      <dgm:prSet presAssocID="{57F7CF26-004F-4D93-B21C-2A1AD41F3C4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DD41DCC-B676-41CD-988A-37AA692CAC31}" type="pres">
      <dgm:prSet presAssocID="{57F7CF26-004F-4D93-B21C-2A1AD41F3C40}" presName="rootConnector" presStyleLbl="node2" presStyleIdx="0" presStyleCnt="3"/>
      <dgm:spPr/>
      <dgm:t>
        <a:bodyPr/>
        <a:lstStyle/>
        <a:p>
          <a:endParaRPr lang="hu-HU"/>
        </a:p>
      </dgm:t>
    </dgm:pt>
    <dgm:pt modelId="{3441815B-7F5A-487A-8335-EA04471A2ED6}" type="pres">
      <dgm:prSet presAssocID="{57F7CF26-004F-4D93-B21C-2A1AD41F3C40}" presName="hierChild4" presStyleCnt="0"/>
      <dgm:spPr/>
    </dgm:pt>
    <dgm:pt modelId="{F2DA526F-5B98-4654-991C-F9E2D79838AA}" type="pres">
      <dgm:prSet presAssocID="{57F7CF26-004F-4D93-B21C-2A1AD41F3C40}" presName="hierChild5" presStyleCnt="0"/>
      <dgm:spPr/>
    </dgm:pt>
    <dgm:pt modelId="{A76FC199-9247-4185-B660-5D711024ADB5}" type="pres">
      <dgm:prSet presAssocID="{397CCE6E-900E-42DD-BA5A-DFF21B94293C}" presName="Name37" presStyleLbl="parChTrans1D2" presStyleIdx="1" presStyleCnt="3"/>
      <dgm:spPr/>
      <dgm:t>
        <a:bodyPr/>
        <a:lstStyle/>
        <a:p>
          <a:endParaRPr lang="hu-HU"/>
        </a:p>
      </dgm:t>
    </dgm:pt>
    <dgm:pt modelId="{E4459F08-6E7C-41A9-AC5B-96564E97254C}" type="pres">
      <dgm:prSet presAssocID="{5F856E2E-2EDF-43B6-8DCF-EE6A4B277702}" presName="hierRoot2" presStyleCnt="0">
        <dgm:presLayoutVars>
          <dgm:hierBranch val="init"/>
        </dgm:presLayoutVars>
      </dgm:prSet>
      <dgm:spPr/>
    </dgm:pt>
    <dgm:pt modelId="{1FE62C43-B278-49E1-8AEE-59F19488744F}" type="pres">
      <dgm:prSet presAssocID="{5F856E2E-2EDF-43B6-8DCF-EE6A4B277702}" presName="rootComposite" presStyleCnt="0"/>
      <dgm:spPr/>
    </dgm:pt>
    <dgm:pt modelId="{013CB37D-D611-43C2-818B-F06EC769C94C}" type="pres">
      <dgm:prSet presAssocID="{5F856E2E-2EDF-43B6-8DCF-EE6A4B27770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9D7A319-22F9-438B-A1AE-A59726995057}" type="pres">
      <dgm:prSet presAssocID="{5F856E2E-2EDF-43B6-8DCF-EE6A4B277702}" presName="rootConnector" presStyleLbl="node2" presStyleIdx="1" presStyleCnt="3"/>
      <dgm:spPr/>
      <dgm:t>
        <a:bodyPr/>
        <a:lstStyle/>
        <a:p>
          <a:endParaRPr lang="hu-HU"/>
        </a:p>
      </dgm:t>
    </dgm:pt>
    <dgm:pt modelId="{323638F9-2124-46B5-93C6-2E28781FB0F8}" type="pres">
      <dgm:prSet presAssocID="{5F856E2E-2EDF-43B6-8DCF-EE6A4B277702}" presName="hierChild4" presStyleCnt="0"/>
      <dgm:spPr/>
    </dgm:pt>
    <dgm:pt modelId="{5B0D5CEE-6EEF-4564-B2AD-97251AE94747}" type="pres">
      <dgm:prSet presAssocID="{5F856E2E-2EDF-43B6-8DCF-EE6A4B277702}" presName="hierChild5" presStyleCnt="0"/>
      <dgm:spPr/>
    </dgm:pt>
    <dgm:pt modelId="{EFD1E23B-C4AD-4AA4-98DC-6E761D9A9135}" type="pres">
      <dgm:prSet presAssocID="{69C4928A-F08D-47CE-B3E1-CF26B2701A2C}" presName="Name37" presStyleLbl="parChTrans1D2" presStyleIdx="2" presStyleCnt="3"/>
      <dgm:spPr/>
      <dgm:t>
        <a:bodyPr/>
        <a:lstStyle/>
        <a:p>
          <a:endParaRPr lang="hu-HU"/>
        </a:p>
      </dgm:t>
    </dgm:pt>
    <dgm:pt modelId="{71C7596C-C8F8-4E2E-9DC9-6413454323EE}" type="pres">
      <dgm:prSet presAssocID="{1BDD5B76-8799-4CDF-8367-CAF53B1EEB8B}" presName="hierRoot2" presStyleCnt="0">
        <dgm:presLayoutVars>
          <dgm:hierBranch val="init"/>
        </dgm:presLayoutVars>
      </dgm:prSet>
      <dgm:spPr/>
    </dgm:pt>
    <dgm:pt modelId="{3CF51F76-7A0C-454B-B9A1-7332C29A2608}" type="pres">
      <dgm:prSet presAssocID="{1BDD5B76-8799-4CDF-8367-CAF53B1EEB8B}" presName="rootComposite" presStyleCnt="0"/>
      <dgm:spPr/>
    </dgm:pt>
    <dgm:pt modelId="{4586900E-B0DC-4A22-ADBF-617B157D9942}" type="pres">
      <dgm:prSet presAssocID="{1BDD5B76-8799-4CDF-8367-CAF53B1EEB8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BD443DB-FB4E-40E4-9A39-3DCEA21C6B7C}" type="pres">
      <dgm:prSet presAssocID="{1BDD5B76-8799-4CDF-8367-CAF53B1EEB8B}" presName="rootConnector" presStyleLbl="node2" presStyleIdx="2" presStyleCnt="3"/>
      <dgm:spPr/>
      <dgm:t>
        <a:bodyPr/>
        <a:lstStyle/>
        <a:p>
          <a:endParaRPr lang="hu-HU"/>
        </a:p>
      </dgm:t>
    </dgm:pt>
    <dgm:pt modelId="{791156FB-95F0-4361-A5D1-B0A83EACE3F9}" type="pres">
      <dgm:prSet presAssocID="{1BDD5B76-8799-4CDF-8367-CAF53B1EEB8B}" presName="hierChild4" presStyleCnt="0"/>
      <dgm:spPr/>
    </dgm:pt>
    <dgm:pt modelId="{66BED50D-7A04-45EF-A01A-6BE93545A7F5}" type="pres">
      <dgm:prSet presAssocID="{1BDD5B76-8799-4CDF-8367-CAF53B1EEB8B}" presName="hierChild5" presStyleCnt="0"/>
      <dgm:spPr/>
    </dgm:pt>
    <dgm:pt modelId="{3C911BDB-390B-468B-83C1-ABF93C12A6DE}" type="pres">
      <dgm:prSet presAssocID="{DE682CBD-65E7-4792-8FCD-0D7029E8976E}" presName="hierChild3" presStyleCnt="0"/>
      <dgm:spPr/>
    </dgm:pt>
  </dgm:ptLst>
  <dgm:cxnLst>
    <dgm:cxn modelId="{F5C84F76-05B4-4D3D-8401-4AD910BD8905}" srcId="{DE682CBD-65E7-4792-8FCD-0D7029E8976E}" destId="{5F856E2E-2EDF-43B6-8DCF-EE6A4B277702}" srcOrd="1" destOrd="0" parTransId="{397CCE6E-900E-42DD-BA5A-DFF21B94293C}" sibTransId="{A206DE1B-AD4B-4478-91FE-1D0CE3D2A76F}"/>
    <dgm:cxn modelId="{AE65BBFA-9339-4DC7-88EE-B7FE59D3E6D7}" srcId="{A00065C9-A525-4C83-9211-AC7C98B8D2DB}" destId="{DE682CBD-65E7-4792-8FCD-0D7029E8976E}" srcOrd="0" destOrd="0" parTransId="{13595163-DC93-4462-ACDC-948EFE9E9A27}" sibTransId="{DF09EB3D-E0DA-479D-84AC-6446929295F1}"/>
    <dgm:cxn modelId="{9B55F2C1-7EF8-4C72-B452-777ADF9B8C1B}" srcId="{DE682CBD-65E7-4792-8FCD-0D7029E8976E}" destId="{57F7CF26-004F-4D93-B21C-2A1AD41F3C40}" srcOrd="0" destOrd="0" parTransId="{D4ECC4E9-99C6-4F6C-9279-14ADB1711464}" sibTransId="{B74A49DF-6F0A-4EC8-B7B6-F8A1286FFE7C}"/>
    <dgm:cxn modelId="{FE4CDB48-8042-44BA-9364-6442BA8A0B2A}" type="presOf" srcId="{57F7CF26-004F-4D93-B21C-2A1AD41F3C40}" destId="{2005EE6B-3D2D-4B81-9C51-DBE1BDE4CF10}" srcOrd="0" destOrd="0" presId="urn:microsoft.com/office/officeart/2005/8/layout/orgChart1"/>
    <dgm:cxn modelId="{551040C7-1795-4B8A-826B-52F411DF5F2B}" type="presOf" srcId="{D4ECC4E9-99C6-4F6C-9279-14ADB1711464}" destId="{638F4C03-2660-4751-91A2-90C7D014F5B2}" srcOrd="0" destOrd="0" presId="urn:microsoft.com/office/officeart/2005/8/layout/orgChart1"/>
    <dgm:cxn modelId="{BE0203CC-35C8-4AF7-A99D-69278DEE5A48}" type="presOf" srcId="{57F7CF26-004F-4D93-B21C-2A1AD41F3C40}" destId="{2DD41DCC-B676-41CD-988A-37AA692CAC31}" srcOrd="1" destOrd="0" presId="urn:microsoft.com/office/officeart/2005/8/layout/orgChart1"/>
    <dgm:cxn modelId="{FA2AD686-C7BA-4C73-9881-44A56159F353}" type="presOf" srcId="{5F856E2E-2EDF-43B6-8DCF-EE6A4B277702}" destId="{013CB37D-D611-43C2-818B-F06EC769C94C}" srcOrd="0" destOrd="0" presId="urn:microsoft.com/office/officeart/2005/8/layout/orgChart1"/>
    <dgm:cxn modelId="{D3AFFA8A-9D21-4F00-A766-14E9794A5DB5}" type="presOf" srcId="{397CCE6E-900E-42DD-BA5A-DFF21B94293C}" destId="{A76FC199-9247-4185-B660-5D711024ADB5}" srcOrd="0" destOrd="0" presId="urn:microsoft.com/office/officeart/2005/8/layout/orgChart1"/>
    <dgm:cxn modelId="{25119CB5-18BB-434A-B385-50BA643C1D75}" type="presOf" srcId="{1BDD5B76-8799-4CDF-8367-CAF53B1EEB8B}" destId="{4586900E-B0DC-4A22-ADBF-617B157D9942}" srcOrd="0" destOrd="0" presId="urn:microsoft.com/office/officeart/2005/8/layout/orgChart1"/>
    <dgm:cxn modelId="{6BF25C69-16C8-4B71-ACEA-A21E87551C6D}" type="presOf" srcId="{69C4928A-F08D-47CE-B3E1-CF26B2701A2C}" destId="{EFD1E23B-C4AD-4AA4-98DC-6E761D9A9135}" srcOrd="0" destOrd="0" presId="urn:microsoft.com/office/officeart/2005/8/layout/orgChart1"/>
    <dgm:cxn modelId="{6AAA2467-2781-4503-A922-81C263EFB2E6}" type="presOf" srcId="{1BDD5B76-8799-4CDF-8367-CAF53B1EEB8B}" destId="{DBD443DB-FB4E-40E4-9A39-3DCEA21C6B7C}" srcOrd="1" destOrd="0" presId="urn:microsoft.com/office/officeart/2005/8/layout/orgChart1"/>
    <dgm:cxn modelId="{722E4FEA-01BE-4058-990A-4DD896EDA993}" type="presOf" srcId="{DE682CBD-65E7-4792-8FCD-0D7029E8976E}" destId="{643F3681-26EC-45BD-A49F-0C9C277399F3}" srcOrd="0" destOrd="0" presId="urn:microsoft.com/office/officeart/2005/8/layout/orgChart1"/>
    <dgm:cxn modelId="{13A8BEC7-19B3-404A-A6F5-73EEF1C2D9E0}" type="presOf" srcId="{A00065C9-A525-4C83-9211-AC7C98B8D2DB}" destId="{72536A64-0E2F-45D6-8B00-387583CD78C8}" srcOrd="0" destOrd="0" presId="urn:microsoft.com/office/officeart/2005/8/layout/orgChart1"/>
    <dgm:cxn modelId="{C122F787-0CEC-480A-A2B7-F0D038B7FE68}" type="presOf" srcId="{5F856E2E-2EDF-43B6-8DCF-EE6A4B277702}" destId="{39D7A319-22F9-438B-A1AE-A59726995057}" srcOrd="1" destOrd="0" presId="urn:microsoft.com/office/officeart/2005/8/layout/orgChart1"/>
    <dgm:cxn modelId="{79EC1468-8530-4B84-AE1C-15CE710E50DF}" type="presOf" srcId="{DE682CBD-65E7-4792-8FCD-0D7029E8976E}" destId="{8950B76D-4376-4616-B7C7-4600C7CAB87A}" srcOrd="1" destOrd="0" presId="urn:microsoft.com/office/officeart/2005/8/layout/orgChart1"/>
    <dgm:cxn modelId="{CCB5E576-DA48-4D22-BAE2-B6EB9BB35B28}" srcId="{DE682CBD-65E7-4792-8FCD-0D7029E8976E}" destId="{1BDD5B76-8799-4CDF-8367-CAF53B1EEB8B}" srcOrd="2" destOrd="0" parTransId="{69C4928A-F08D-47CE-B3E1-CF26B2701A2C}" sibTransId="{42BF79B5-731A-4E56-80E4-BACB51ED3F69}"/>
    <dgm:cxn modelId="{48D87939-A6B5-44DB-A798-44FCC875A2A0}" type="presParOf" srcId="{72536A64-0E2F-45D6-8B00-387583CD78C8}" destId="{A8B19AAA-7941-4D52-BB6C-20D4A0356FC3}" srcOrd="0" destOrd="0" presId="urn:microsoft.com/office/officeart/2005/8/layout/orgChart1"/>
    <dgm:cxn modelId="{E7AC516A-8270-449A-B34A-5D2F28339240}" type="presParOf" srcId="{A8B19AAA-7941-4D52-BB6C-20D4A0356FC3}" destId="{34DF0744-AB30-445F-AE03-297B42B49C07}" srcOrd="0" destOrd="0" presId="urn:microsoft.com/office/officeart/2005/8/layout/orgChart1"/>
    <dgm:cxn modelId="{2DE1DDA6-714B-4A28-909D-39AF964BF7C4}" type="presParOf" srcId="{34DF0744-AB30-445F-AE03-297B42B49C07}" destId="{643F3681-26EC-45BD-A49F-0C9C277399F3}" srcOrd="0" destOrd="0" presId="urn:microsoft.com/office/officeart/2005/8/layout/orgChart1"/>
    <dgm:cxn modelId="{A4EE8519-39BF-4489-B471-035C874F1AD6}" type="presParOf" srcId="{34DF0744-AB30-445F-AE03-297B42B49C07}" destId="{8950B76D-4376-4616-B7C7-4600C7CAB87A}" srcOrd="1" destOrd="0" presId="urn:microsoft.com/office/officeart/2005/8/layout/orgChart1"/>
    <dgm:cxn modelId="{BB9E16E8-9DBA-46C3-AF6F-253B1B550001}" type="presParOf" srcId="{A8B19AAA-7941-4D52-BB6C-20D4A0356FC3}" destId="{E0F5FC03-0AC3-455A-9438-40E3EAE0E782}" srcOrd="1" destOrd="0" presId="urn:microsoft.com/office/officeart/2005/8/layout/orgChart1"/>
    <dgm:cxn modelId="{E721B7DC-6635-4D8C-9B01-7705EB77B195}" type="presParOf" srcId="{E0F5FC03-0AC3-455A-9438-40E3EAE0E782}" destId="{638F4C03-2660-4751-91A2-90C7D014F5B2}" srcOrd="0" destOrd="0" presId="urn:microsoft.com/office/officeart/2005/8/layout/orgChart1"/>
    <dgm:cxn modelId="{C63A643E-48D2-4F07-8B55-EF2347FC2BF2}" type="presParOf" srcId="{E0F5FC03-0AC3-455A-9438-40E3EAE0E782}" destId="{80B84E65-CB8B-41E7-9257-453E5B79F682}" srcOrd="1" destOrd="0" presId="urn:microsoft.com/office/officeart/2005/8/layout/orgChart1"/>
    <dgm:cxn modelId="{F07D1B90-5C7E-4CF5-A680-9044359891C2}" type="presParOf" srcId="{80B84E65-CB8B-41E7-9257-453E5B79F682}" destId="{3B7DB78B-525F-4822-848C-3860D1EB60B6}" srcOrd="0" destOrd="0" presId="urn:microsoft.com/office/officeart/2005/8/layout/orgChart1"/>
    <dgm:cxn modelId="{2722364B-784C-4882-9E3C-1DC20CE94A64}" type="presParOf" srcId="{3B7DB78B-525F-4822-848C-3860D1EB60B6}" destId="{2005EE6B-3D2D-4B81-9C51-DBE1BDE4CF10}" srcOrd="0" destOrd="0" presId="urn:microsoft.com/office/officeart/2005/8/layout/orgChart1"/>
    <dgm:cxn modelId="{87524F18-FF70-4141-AF72-7768BCB58E75}" type="presParOf" srcId="{3B7DB78B-525F-4822-848C-3860D1EB60B6}" destId="{2DD41DCC-B676-41CD-988A-37AA692CAC31}" srcOrd="1" destOrd="0" presId="urn:microsoft.com/office/officeart/2005/8/layout/orgChart1"/>
    <dgm:cxn modelId="{AFC3C525-E765-4BE3-A5A5-143C3319D318}" type="presParOf" srcId="{80B84E65-CB8B-41E7-9257-453E5B79F682}" destId="{3441815B-7F5A-487A-8335-EA04471A2ED6}" srcOrd="1" destOrd="0" presId="urn:microsoft.com/office/officeart/2005/8/layout/orgChart1"/>
    <dgm:cxn modelId="{B656F431-8B8A-482B-A000-A677DD7469A6}" type="presParOf" srcId="{80B84E65-CB8B-41E7-9257-453E5B79F682}" destId="{F2DA526F-5B98-4654-991C-F9E2D79838AA}" srcOrd="2" destOrd="0" presId="urn:microsoft.com/office/officeart/2005/8/layout/orgChart1"/>
    <dgm:cxn modelId="{ACF5A2DF-AEB5-4758-843D-A0679175E2B9}" type="presParOf" srcId="{E0F5FC03-0AC3-455A-9438-40E3EAE0E782}" destId="{A76FC199-9247-4185-B660-5D711024ADB5}" srcOrd="2" destOrd="0" presId="urn:microsoft.com/office/officeart/2005/8/layout/orgChart1"/>
    <dgm:cxn modelId="{7B941ECC-D826-4A9E-8D27-EC9DC2B95E54}" type="presParOf" srcId="{E0F5FC03-0AC3-455A-9438-40E3EAE0E782}" destId="{E4459F08-6E7C-41A9-AC5B-96564E97254C}" srcOrd="3" destOrd="0" presId="urn:microsoft.com/office/officeart/2005/8/layout/orgChart1"/>
    <dgm:cxn modelId="{B85B1A69-DA7F-4C48-994F-1B8B34B9218F}" type="presParOf" srcId="{E4459F08-6E7C-41A9-AC5B-96564E97254C}" destId="{1FE62C43-B278-49E1-8AEE-59F19488744F}" srcOrd="0" destOrd="0" presId="urn:microsoft.com/office/officeart/2005/8/layout/orgChart1"/>
    <dgm:cxn modelId="{87A4BCA3-D903-4EAB-8F88-25F0D22D7410}" type="presParOf" srcId="{1FE62C43-B278-49E1-8AEE-59F19488744F}" destId="{013CB37D-D611-43C2-818B-F06EC769C94C}" srcOrd="0" destOrd="0" presId="urn:microsoft.com/office/officeart/2005/8/layout/orgChart1"/>
    <dgm:cxn modelId="{380EB154-AEFC-4F33-9BA3-9D25D8017C2A}" type="presParOf" srcId="{1FE62C43-B278-49E1-8AEE-59F19488744F}" destId="{39D7A319-22F9-438B-A1AE-A59726995057}" srcOrd="1" destOrd="0" presId="urn:microsoft.com/office/officeart/2005/8/layout/orgChart1"/>
    <dgm:cxn modelId="{C96A04B3-5B67-4745-801E-4B28C2F22630}" type="presParOf" srcId="{E4459F08-6E7C-41A9-AC5B-96564E97254C}" destId="{323638F9-2124-46B5-93C6-2E28781FB0F8}" srcOrd="1" destOrd="0" presId="urn:microsoft.com/office/officeart/2005/8/layout/orgChart1"/>
    <dgm:cxn modelId="{D3618CC7-2E63-478F-91A1-24231B64B48E}" type="presParOf" srcId="{E4459F08-6E7C-41A9-AC5B-96564E97254C}" destId="{5B0D5CEE-6EEF-4564-B2AD-97251AE94747}" srcOrd="2" destOrd="0" presId="urn:microsoft.com/office/officeart/2005/8/layout/orgChart1"/>
    <dgm:cxn modelId="{0ED70B10-7765-4BA1-A79A-F4173CDEB159}" type="presParOf" srcId="{E0F5FC03-0AC3-455A-9438-40E3EAE0E782}" destId="{EFD1E23B-C4AD-4AA4-98DC-6E761D9A9135}" srcOrd="4" destOrd="0" presId="urn:microsoft.com/office/officeart/2005/8/layout/orgChart1"/>
    <dgm:cxn modelId="{FBE9203B-EC01-43D4-8D15-BBA6F5A1AF4A}" type="presParOf" srcId="{E0F5FC03-0AC3-455A-9438-40E3EAE0E782}" destId="{71C7596C-C8F8-4E2E-9DC9-6413454323EE}" srcOrd="5" destOrd="0" presId="urn:microsoft.com/office/officeart/2005/8/layout/orgChart1"/>
    <dgm:cxn modelId="{D3F2634A-3A9C-4C90-B08D-206D6083774C}" type="presParOf" srcId="{71C7596C-C8F8-4E2E-9DC9-6413454323EE}" destId="{3CF51F76-7A0C-454B-B9A1-7332C29A2608}" srcOrd="0" destOrd="0" presId="urn:microsoft.com/office/officeart/2005/8/layout/orgChart1"/>
    <dgm:cxn modelId="{B31D79D9-E640-49CD-B43A-A8AD29BB46C9}" type="presParOf" srcId="{3CF51F76-7A0C-454B-B9A1-7332C29A2608}" destId="{4586900E-B0DC-4A22-ADBF-617B157D9942}" srcOrd="0" destOrd="0" presId="urn:microsoft.com/office/officeart/2005/8/layout/orgChart1"/>
    <dgm:cxn modelId="{8C8BDB5D-5620-4B92-9B60-8F386C17B822}" type="presParOf" srcId="{3CF51F76-7A0C-454B-B9A1-7332C29A2608}" destId="{DBD443DB-FB4E-40E4-9A39-3DCEA21C6B7C}" srcOrd="1" destOrd="0" presId="urn:microsoft.com/office/officeart/2005/8/layout/orgChart1"/>
    <dgm:cxn modelId="{B442DD88-45C9-4F5F-9A17-5A7F16F0DE67}" type="presParOf" srcId="{71C7596C-C8F8-4E2E-9DC9-6413454323EE}" destId="{791156FB-95F0-4361-A5D1-B0A83EACE3F9}" srcOrd="1" destOrd="0" presId="urn:microsoft.com/office/officeart/2005/8/layout/orgChart1"/>
    <dgm:cxn modelId="{455EE381-6C0E-4ED5-89F8-F2F398D004CE}" type="presParOf" srcId="{71C7596C-C8F8-4E2E-9DC9-6413454323EE}" destId="{66BED50D-7A04-45EF-A01A-6BE93545A7F5}" srcOrd="2" destOrd="0" presId="urn:microsoft.com/office/officeart/2005/8/layout/orgChart1"/>
    <dgm:cxn modelId="{C416B79D-F429-4BEB-94C0-8E28A9603CB8}" type="presParOf" srcId="{A8B19AAA-7941-4D52-BB6C-20D4A0356FC3}" destId="{3C911BDB-390B-468B-83C1-ABF93C12A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0065C9-A525-4C83-9211-AC7C98B8D2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E682CBD-65E7-4792-8FCD-0D7029E8976E}">
      <dgm:prSet phldrT="[Szöveg]"/>
      <dgm:spPr/>
      <dgm:t>
        <a:bodyPr/>
        <a:lstStyle/>
        <a:p>
          <a:r>
            <a:rPr lang="hu-HU" dirty="0" smtClean="0"/>
            <a:t>Főigazgató</a:t>
          </a:r>
        </a:p>
        <a:p>
          <a:r>
            <a:rPr lang="hu-HU" dirty="0" smtClean="0"/>
            <a:t>Tirpák Zsolt</a:t>
          </a:r>
          <a:endParaRPr lang="hu-HU" dirty="0"/>
        </a:p>
      </dgm:t>
    </dgm:pt>
    <dgm:pt modelId="{13595163-DC93-4462-ACDC-948EFE9E9A27}" type="parTrans" cxnId="{AE65BBFA-9339-4DC7-88EE-B7FE59D3E6D7}">
      <dgm:prSet/>
      <dgm:spPr/>
      <dgm:t>
        <a:bodyPr/>
        <a:lstStyle/>
        <a:p>
          <a:endParaRPr lang="hu-HU"/>
        </a:p>
      </dgm:t>
    </dgm:pt>
    <dgm:pt modelId="{DF09EB3D-E0DA-479D-84AC-6446929295F1}" type="sibTrans" cxnId="{AE65BBFA-9339-4DC7-88EE-B7FE59D3E6D7}">
      <dgm:prSet/>
      <dgm:spPr/>
      <dgm:t>
        <a:bodyPr/>
        <a:lstStyle/>
        <a:p>
          <a:endParaRPr lang="hu-HU"/>
        </a:p>
      </dgm:t>
    </dgm:pt>
    <dgm:pt modelId="{57F7CF26-004F-4D93-B21C-2A1AD41F3C40}">
      <dgm:prSet phldrT="[Szöveg]"/>
      <dgm:spPr/>
      <dgm:t>
        <a:bodyPr/>
        <a:lstStyle/>
        <a:p>
          <a:r>
            <a:rPr lang="hu-HU" dirty="0" smtClean="0"/>
            <a:t>Gazdasági főigazgató-helyettes</a:t>
          </a:r>
        </a:p>
        <a:p>
          <a:r>
            <a:rPr lang="hu-HU" dirty="0" smtClean="0"/>
            <a:t>Kovács Nagyné Zilahi Eleonóra</a:t>
          </a:r>
          <a:endParaRPr lang="hu-HU" dirty="0"/>
        </a:p>
      </dgm:t>
    </dgm:pt>
    <dgm:pt modelId="{D4ECC4E9-99C6-4F6C-9279-14ADB1711464}" type="parTrans" cxnId="{9B55F2C1-7EF8-4C72-B452-777ADF9B8C1B}">
      <dgm:prSet/>
      <dgm:spPr/>
      <dgm:t>
        <a:bodyPr/>
        <a:lstStyle/>
        <a:p>
          <a:endParaRPr lang="hu-HU"/>
        </a:p>
      </dgm:t>
    </dgm:pt>
    <dgm:pt modelId="{B74A49DF-6F0A-4EC8-B7B6-F8A1286FFE7C}" type="sibTrans" cxnId="{9B55F2C1-7EF8-4C72-B452-777ADF9B8C1B}">
      <dgm:prSet/>
      <dgm:spPr/>
      <dgm:t>
        <a:bodyPr/>
        <a:lstStyle/>
        <a:p>
          <a:endParaRPr lang="hu-HU"/>
        </a:p>
      </dgm:t>
    </dgm:pt>
    <dgm:pt modelId="{5F856E2E-2EDF-43B6-8DCF-EE6A4B277702}">
      <dgm:prSet phldrT="[Szöveg]"/>
      <dgm:spPr/>
      <dgm:t>
        <a:bodyPr/>
        <a:lstStyle/>
        <a:p>
          <a:r>
            <a:rPr lang="hu-HU" dirty="0" smtClean="0"/>
            <a:t>Titkárság</a:t>
          </a:r>
        </a:p>
        <a:p>
          <a:r>
            <a:rPr lang="hu-HU" dirty="0" smtClean="0"/>
            <a:t>Barna Judit</a:t>
          </a:r>
        </a:p>
        <a:p>
          <a:r>
            <a:rPr lang="hu-HU" dirty="0" smtClean="0"/>
            <a:t>vezető</a:t>
          </a:r>
          <a:endParaRPr lang="hu-HU" dirty="0"/>
        </a:p>
      </dgm:t>
    </dgm:pt>
    <dgm:pt modelId="{397CCE6E-900E-42DD-BA5A-DFF21B94293C}" type="parTrans" cxnId="{F5C84F76-05B4-4D3D-8401-4AD910BD8905}">
      <dgm:prSet/>
      <dgm:spPr/>
      <dgm:t>
        <a:bodyPr/>
        <a:lstStyle/>
        <a:p>
          <a:endParaRPr lang="hu-HU"/>
        </a:p>
      </dgm:t>
    </dgm:pt>
    <dgm:pt modelId="{A206DE1B-AD4B-4478-91FE-1D0CE3D2A76F}" type="sibTrans" cxnId="{F5C84F76-05B4-4D3D-8401-4AD910BD8905}">
      <dgm:prSet/>
      <dgm:spPr/>
      <dgm:t>
        <a:bodyPr/>
        <a:lstStyle/>
        <a:p>
          <a:endParaRPr lang="hu-HU"/>
        </a:p>
      </dgm:t>
    </dgm:pt>
    <dgm:pt modelId="{1BDD5B76-8799-4CDF-8367-CAF53B1EEB8B}">
      <dgm:prSet phldrT="[Szöveg]"/>
      <dgm:spPr/>
      <dgm:t>
        <a:bodyPr/>
        <a:lstStyle/>
        <a:p>
          <a:r>
            <a:rPr lang="hu-HU" dirty="0" smtClean="0"/>
            <a:t>Szakmai főigazgató- helyettes</a:t>
          </a:r>
        </a:p>
        <a:p>
          <a:r>
            <a:rPr lang="hu-HU" dirty="0" smtClean="0"/>
            <a:t>Hüse Attiláné</a:t>
          </a:r>
          <a:endParaRPr lang="hu-HU" dirty="0"/>
        </a:p>
      </dgm:t>
    </dgm:pt>
    <dgm:pt modelId="{69C4928A-F08D-47CE-B3E1-CF26B2701A2C}" type="parTrans" cxnId="{CCB5E576-DA48-4D22-BAE2-B6EB9BB35B28}">
      <dgm:prSet/>
      <dgm:spPr/>
      <dgm:t>
        <a:bodyPr/>
        <a:lstStyle/>
        <a:p>
          <a:endParaRPr lang="hu-HU"/>
        </a:p>
      </dgm:t>
    </dgm:pt>
    <dgm:pt modelId="{42BF79B5-731A-4E56-80E4-BACB51ED3F69}" type="sibTrans" cxnId="{CCB5E576-DA48-4D22-BAE2-B6EB9BB35B28}">
      <dgm:prSet/>
      <dgm:spPr/>
      <dgm:t>
        <a:bodyPr/>
        <a:lstStyle/>
        <a:p>
          <a:endParaRPr lang="hu-HU"/>
        </a:p>
      </dgm:t>
    </dgm:pt>
    <dgm:pt modelId="{72536A64-0E2F-45D6-8B00-387583CD78C8}" type="pres">
      <dgm:prSet presAssocID="{A00065C9-A525-4C83-9211-AC7C98B8D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A8B19AAA-7941-4D52-BB6C-20D4A0356FC3}" type="pres">
      <dgm:prSet presAssocID="{DE682CBD-65E7-4792-8FCD-0D7029E8976E}" presName="hierRoot1" presStyleCnt="0">
        <dgm:presLayoutVars>
          <dgm:hierBranch val="init"/>
        </dgm:presLayoutVars>
      </dgm:prSet>
      <dgm:spPr/>
    </dgm:pt>
    <dgm:pt modelId="{34DF0744-AB30-445F-AE03-297B42B49C07}" type="pres">
      <dgm:prSet presAssocID="{DE682CBD-65E7-4792-8FCD-0D7029E8976E}" presName="rootComposite1" presStyleCnt="0"/>
      <dgm:spPr/>
    </dgm:pt>
    <dgm:pt modelId="{643F3681-26EC-45BD-A49F-0C9C277399F3}" type="pres">
      <dgm:prSet presAssocID="{DE682CBD-65E7-4792-8FCD-0D7029E8976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950B76D-4376-4616-B7C7-4600C7CAB87A}" type="pres">
      <dgm:prSet presAssocID="{DE682CBD-65E7-4792-8FCD-0D7029E8976E}" presName="rootConnector1" presStyleLbl="node1" presStyleIdx="0" presStyleCnt="0"/>
      <dgm:spPr/>
      <dgm:t>
        <a:bodyPr/>
        <a:lstStyle/>
        <a:p>
          <a:endParaRPr lang="hu-HU"/>
        </a:p>
      </dgm:t>
    </dgm:pt>
    <dgm:pt modelId="{E0F5FC03-0AC3-455A-9438-40E3EAE0E782}" type="pres">
      <dgm:prSet presAssocID="{DE682CBD-65E7-4792-8FCD-0D7029E8976E}" presName="hierChild2" presStyleCnt="0"/>
      <dgm:spPr/>
    </dgm:pt>
    <dgm:pt modelId="{638F4C03-2660-4751-91A2-90C7D014F5B2}" type="pres">
      <dgm:prSet presAssocID="{D4ECC4E9-99C6-4F6C-9279-14ADB1711464}" presName="Name37" presStyleLbl="parChTrans1D2" presStyleIdx="0" presStyleCnt="3"/>
      <dgm:spPr/>
      <dgm:t>
        <a:bodyPr/>
        <a:lstStyle/>
        <a:p>
          <a:endParaRPr lang="hu-HU"/>
        </a:p>
      </dgm:t>
    </dgm:pt>
    <dgm:pt modelId="{80B84E65-CB8B-41E7-9257-453E5B79F682}" type="pres">
      <dgm:prSet presAssocID="{57F7CF26-004F-4D93-B21C-2A1AD41F3C40}" presName="hierRoot2" presStyleCnt="0">
        <dgm:presLayoutVars>
          <dgm:hierBranch val="init"/>
        </dgm:presLayoutVars>
      </dgm:prSet>
      <dgm:spPr/>
    </dgm:pt>
    <dgm:pt modelId="{3B7DB78B-525F-4822-848C-3860D1EB60B6}" type="pres">
      <dgm:prSet presAssocID="{57F7CF26-004F-4D93-B21C-2A1AD41F3C40}" presName="rootComposite" presStyleCnt="0"/>
      <dgm:spPr/>
    </dgm:pt>
    <dgm:pt modelId="{2005EE6B-3D2D-4B81-9C51-DBE1BDE4CF10}" type="pres">
      <dgm:prSet presAssocID="{57F7CF26-004F-4D93-B21C-2A1AD41F3C4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DD41DCC-B676-41CD-988A-37AA692CAC31}" type="pres">
      <dgm:prSet presAssocID="{57F7CF26-004F-4D93-B21C-2A1AD41F3C40}" presName="rootConnector" presStyleLbl="node2" presStyleIdx="0" presStyleCnt="3"/>
      <dgm:spPr/>
      <dgm:t>
        <a:bodyPr/>
        <a:lstStyle/>
        <a:p>
          <a:endParaRPr lang="hu-HU"/>
        </a:p>
      </dgm:t>
    </dgm:pt>
    <dgm:pt modelId="{3441815B-7F5A-487A-8335-EA04471A2ED6}" type="pres">
      <dgm:prSet presAssocID="{57F7CF26-004F-4D93-B21C-2A1AD41F3C40}" presName="hierChild4" presStyleCnt="0"/>
      <dgm:spPr/>
    </dgm:pt>
    <dgm:pt modelId="{F2DA526F-5B98-4654-991C-F9E2D79838AA}" type="pres">
      <dgm:prSet presAssocID="{57F7CF26-004F-4D93-B21C-2A1AD41F3C40}" presName="hierChild5" presStyleCnt="0"/>
      <dgm:spPr/>
    </dgm:pt>
    <dgm:pt modelId="{A76FC199-9247-4185-B660-5D711024ADB5}" type="pres">
      <dgm:prSet presAssocID="{397CCE6E-900E-42DD-BA5A-DFF21B94293C}" presName="Name37" presStyleLbl="parChTrans1D2" presStyleIdx="1" presStyleCnt="3"/>
      <dgm:spPr/>
      <dgm:t>
        <a:bodyPr/>
        <a:lstStyle/>
        <a:p>
          <a:endParaRPr lang="hu-HU"/>
        </a:p>
      </dgm:t>
    </dgm:pt>
    <dgm:pt modelId="{E4459F08-6E7C-41A9-AC5B-96564E97254C}" type="pres">
      <dgm:prSet presAssocID="{5F856E2E-2EDF-43B6-8DCF-EE6A4B277702}" presName="hierRoot2" presStyleCnt="0">
        <dgm:presLayoutVars>
          <dgm:hierBranch val="init"/>
        </dgm:presLayoutVars>
      </dgm:prSet>
      <dgm:spPr/>
    </dgm:pt>
    <dgm:pt modelId="{1FE62C43-B278-49E1-8AEE-59F19488744F}" type="pres">
      <dgm:prSet presAssocID="{5F856E2E-2EDF-43B6-8DCF-EE6A4B277702}" presName="rootComposite" presStyleCnt="0"/>
      <dgm:spPr/>
    </dgm:pt>
    <dgm:pt modelId="{013CB37D-D611-43C2-818B-F06EC769C94C}" type="pres">
      <dgm:prSet presAssocID="{5F856E2E-2EDF-43B6-8DCF-EE6A4B27770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9D7A319-22F9-438B-A1AE-A59726995057}" type="pres">
      <dgm:prSet presAssocID="{5F856E2E-2EDF-43B6-8DCF-EE6A4B277702}" presName="rootConnector" presStyleLbl="node2" presStyleIdx="1" presStyleCnt="3"/>
      <dgm:spPr/>
      <dgm:t>
        <a:bodyPr/>
        <a:lstStyle/>
        <a:p>
          <a:endParaRPr lang="hu-HU"/>
        </a:p>
      </dgm:t>
    </dgm:pt>
    <dgm:pt modelId="{323638F9-2124-46B5-93C6-2E28781FB0F8}" type="pres">
      <dgm:prSet presAssocID="{5F856E2E-2EDF-43B6-8DCF-EE6A4B277702}" presName="hierChild4" presStyleCnt="0"/>
      <dgm:spPr/>
    </dgm:pt>
    <dgm:pt modelId="{5B0D5CEE-6EEF-4564-B2AD-97251AE94747}" type="pres">
      <dgm:prSet presAssocID="{5F856E2E-2EDF-43B6-8DCF-EE6A4B277702}" presName="hierChild5" presStyleCnt="0"/>
      <dgm:spPr/>
    </dgm:pt>
    <dgm:pt modelId="{EFD1E23B-C4AD-4AA4-98DC-6E761D9A9135}" type="pres">
      <dgm:prSet presAssocID="{69C4928A-F08D-47CE-B3E1-CF26B2701A2C}" presName="Name37" presStyleLbl="parChTrans1D2" presStyleIdx="2" presStyleCnt="3"/>
      <dgm:spPr/>
      <dgm:t>
        <a:bodyPr/>
        <a:lstStyle/>
        <a:p>
          <a:endParaRPr lang="hu-HU"/>
        </a:p>
      </dgm:t>
    </dgm:pt>
    <dgm:pt modelId="{71C7596C-C8F8-4E2E-9DC9-6413454323EE}" type="pres">
      <dgm:prSet presAssocID="{1BDD5B76-8799-4CDF-8367-CAF53B1EEB8B}" presName="hierRoot2" presStyleCnt="0">
        <dgm:presLayoutVars>
          <dgm:hierBranch val="init"/>
        </dgm:presLayoutVars>
      </dgm:prSet>
      <dgm:spPr/>
    </dgm:pt>
    <dgm:pt modelId="{3CF51F76-7A0C-454B-B9A1-7332C29A2608}" type="pres">
      <dgm:prSet presAssocID="{1BDD5B76-8799-4CDF-8367-CAF53B1EEB8B}" presName="rootComposite" presStyleCnt="0"/>
      <dgm:spPr/>
    </dgm:pt>
    <dgm:pt modelId="{4586900E-B0DC-4A22-ADBF-617B157D9942}" type="pres">
      <dgm:prSet presAssocID="{1BDD5B76-8799-4CDF-8367-CAF53B1EEB8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BD443DB-FB4E-40E4-9A39-3DCEA21C6B7C}" type="pres">
      <dgm:prSet presAssocID="{1BDD5B76-8799-4CDF-8367-CAF53B1EEB8B}" presName="rootConnector" presStyleLbl="node2" presStyleIdx="2" presStyleCnt="3"/>
      <dgm:spPr/>
      <dgm:t>
        <a:bodyPr/>
        <a:lstStyle/>
        <a:p>
          <a:endParaRPr lang="hu-HU"/>
        </a:p>
      </dgm:t>
    </dgm:pt>
    <dgm:pt modelId="{791156FB-95F0-4361-A5D1-B0A83EACE3F9}" type="pres">
      <dgm:prSet presAssocID="{1BDD5B76-8799-4CDF-8367-CAF53B1EEB8B}" presName="hierChild4" presStyleCnt="0"/>
      <dgm:spPr/>
    </dgm:pt>
    <dgm:pt modelId="{66BED50D-7A04-45EF-A01A-6BE93545A7F5}" type="pres">
      <dgm:prSet presAssocID="{1BDD5B76-8799-4CDF-8367-CAF53B1EEB8B}" presName="hierChild5" presStyleCnt="0"/>
      <dgm:spPr/>
    </dgm:pt>
    <dgm:pt modelId="{3C911BDB-390B-468B-83C1-ABF93C12A6DE}" type="pres">
      <dgm:prSet presAssocID="{DE682CBD-65E7-4792-8FCD-0D7029E8976E}" presName="hierChild3" presStyleCnt="0"/>
      <dgm:spPr/>
    </dgm:pt>
  </dgm:ptLst>
  <dgm:cxnLst>
    <dgm:cxn modelId="{2BABBBCE-C08C-4A2E-989F-C58C123CE034}" type="presOf" srcId="{57F7CF26-004F-4D93-B21C-2A1AD41F3C40}" destId="{2005EE6B-3D2D-4B81-9C51-DBE1BDE4CF10}" srcOrd="0" destOrd="0" presId="urn:microsoft.com/office/officeart/2005/8/layout/orgChart1"/>
    <dgm:cxn modelId="{B5A9A344-7B64-4CCD-B046-C26216165F08}" type="presOf" srcId="{5F856E2E-2EDF-43B6-8DCF-EE6A4B277702}" destId="{013CB37D-D611-43C2-818B-F06EC769C94C}" srcOrd="0" destOrd="0" presId="urn:microsoft.com/office/officeart/2005/8/layout/orgChart1"/>
    <dgm:cxn modelId="{F5C84F76-05B4-4D3D-8401-4AD910BD8905}" srcId="{DE682CBD-65E7-4792-8FCD-0D7029E8976E}" destId="{5F856E2E-2EDF-43B6-8DCF-EE6A4B277702}" srcOrd="1" destOrd="0" parTransId="{397CCE6E-900E-42DD-BA5A-DFF21B94293C}" sibTransId="{A206DE1B-AD4B-4478-91FE-1D0CE3D2A76F}"/>
    <dgm:cxn modelId="{AE65BBFA-9339-4DC7-88EE-B7FE59D3E6D7}" srcId="{A00065C9-A525-4C83-9211-AC7C98B8D2DB}" destId="{DE682CBD-65E7-4792-8FCD-0D7029E8976E}" srcOrd="0" destOrd="0" parTransId="{13595163-DC93-4462-ACDC-948EFE9E9A27}" sibTransId="{DF09EB3D-E0DA-479D-84AC-6446929295F1}"/>
    <dgm:cxn modelId="{34BB76A9-5276-438A-8099-61B8FA347D4E}" type="presOf" srcId="{57F7CF26-004F-4D93-B21C-2A1AD41F3C40}" destId="{2DD41DCC-B676-41CD-988A-37AA692CAC31}" srcOrd="1" destOrd="0" presId="urn:microsoft.com/office/officeart/2005/8/layout/orgChart1"/>
    <dgm:cxn modelId="{9B55F2C1-7EF8-4C72-B452-777ADF9B8C1B}" srcId="{DE682CBD-65E7-4792-8FCD-0D7029E8976E}" destId="{57F7CF26-004F-4D93-B21C-2A1AD41F3C40}" srcOrd="0" destOrd="0" parTransId="{D4ECC4E9-99C6-4F6C-9279-14ADB1711464}" sibTransId="{B74A49DF-6F0A-4EC8-B7B6-F8A1286FFE7C}"/>
    <dgm:cxn modelId="{C101B1BB-6F60-4041-BADF-9DAA131504BF}" type="presOf" srcId="{DE682CBD-65E7-4792-8FCD-0D7029E8976E}" destId="{8950B76D-4376-4616-B7C7-4600C7CAB87A}" srcOrd="1" destOrd="0" presId="urn:microsoft.com/office/officeart/2005/8/layout/orgChart1"/>
    <dgm:cxn modelId="{E80D023E-2CBE-4A8E-BE5C-7D4D588892CD}" type="presOf" srcId="{5F856E2E-2EDF-43B6-8DCF-EE6A4B277702}" destId="{39D7A319-22F9-438B-A1AE-A59726995057}" srcOrd="1" destOrd="0" presId="urn:microsoft.com/office/officeart/2005/8/layout/orgChart1"/>
    <dgm:cxn modelId="{69163138-3632-4FA8-AF3B-9E9A2447670A}" type="presOf" srcId="{1BDD5B76-8799-4CDF-8367-CAF53B1EEB8B}" destId="{4586900E-B0DC-4A22-ADBF-617B157D9942}" srcOrd="0" destOrd="0" presId="urn:microsoft.com/office/officeart/2005/8/layout/orgChart1"/>
    <dgm:cxn modelId="{05B44481-5BD5-481B-AA24-DA79DA5F84E3}" type="presOf" srcId="{1BDD5B76-8799-4CDF-8367-CAF53B1EEB8B}" destId="{DBD443DB-FB4E-40E4-9A39-3DCEA21C6B7C}" srcOrd="1" destOrd="0" presId="urn:microsoft.com/office/officeart/2005/8/layout/orgChart1"/>
    <dgm:cxn modelId="{2C8B8331-2E16-49F0-997C-0608BE49E6E9}" type="presOf" srcId="{A00065C9-A525-4C83-9211-AC7C98B8D2DB}" destId="{72536A64-0E2F-45D6-8B00-387583CD78C8}" srcOrd="0" destOrd="0" presId="urn:microsoft.com/office/officeart/2005/8/layout/orgChart1"/>
    <dgm:cxn modelId="{59E57FD7-DBC6-4DFC-BCE5-E2EDFC285E65}" type="presOf" srcId="{69C4928A-F08D-47CE-B3E1-CF26B2701A2C}" destId="{EFD1E23B-C4AD-4AA4-98DC-6E761D9A9135}" srcOrd="0" destOrd="0" presId="urn:microsoft.com/office/officeart/2005/8/layout/orgChart1"/>
    <dgm:cxn modelId="{808A404D-BA1E-48EF-91C8-4CF5E4600E79}" type="presOf" srcId="{D4ECC4E9-99C6-4F6C-9279-14ADB1711464}" destId="{638F4C03-2660-4751-91A2-90C7D014F5B2}" srcOrd="0" destOrd="0" presId="urn:microsoft.com/office/officeart/2005/8/layout/orgChart1"/>
    <dgm:cxn modelId="{7CB8EF52-79D3-4354-AA49-68E67FD97891}" type="presOf" srcId="{397CCE6E-900E-42DD-BA5A-DFF21B94293C}" destId="{A76FC199-9247-4185-B660-5D711024ADB5}" srcOrd="0" destOrd="0" presId="urn:microsoft.com/office/officeart/2005/8/layout/orgChart1"/>
    <dgm:cxn modelId="{CCB5E576-DA48-4D22-BAE2-B6EB9BB35B28}" srcId="{DE682CBD-65E7-4792-8FCD-0D7029E8976E}" destId="{1BDD5B76-8799-4CDF-8367-CAF53B1EEB8B}" srcOrd="2" destOrd="0" parTransId="{69C4928A-F08D-47CE-B3E1-CF26B2701A2C}" sibTransId="{42BF79B5-731A-4E56-80E4-BACB51ED3F69}"/>
    <dgm:cxn modelId="{85F7D470-3DCC-4658-AB09-0F5A593F599C}" type="presOf" srcId="{DE682CBD-65E7-4792-8FCD-0D7029E8976E}" destId="{643F3681-26EC-45BD-A49F-0C9C277399F3}" srcOrd="0" destOrd="0" presId="urn:microsoft.com/office/officeart/2005/8/layout/orgChart1"/>
    <dgm:cxn modelId="{E822F64E-734A-48F9-BB03-D3CF9DFAB5D6}" type="presParOf" srcId="{72536A64-0E2F-45D6-8B00-387583CD78C8}" destId="{A8B19AAA-7941-4D52-BB6C-20D4A0356FC3}" srcOrd="0" destOrd="0" presId="urn:microsoft.com/office/officeart/2005/8/layout/orgChart1"/>
    <dgm:cxn modelId="{F483D449-2D72-4C21-8D54-960834C5D1AB}" type="presParOf" srcId="{A8B19AAA-7941-4D52-BB6C-20D4A0356FC3}" destId="{34DF0744-AB30-445F-AE03-297B42B49C07}" srcOrd="0" destOrd="0" presId="urn:microsoft.com/office/officeart/2005/8/layout/orgChart1"/>
    <dgm:cxn modelId="{24618434-7A58-4B2F-96F7-8248CC595156}" type="presParOf" srcId="{34DF0744-AB30-445F-AE03-297B42B49C07}" destId="{643F3681-26EC-45BD-A49F-0C9C277399F3}" srcOrd="0" destOrd="0" presId="urn:microsoft.com/office/officeart/2005/8/layout/orgChart1"/>
    <dgm:cxn modelId="{0C8894CF-430A-4AE8-91A1-73AA3C1E7540}" type="presParOf" srcId="{34DF0744-AB30-445F-AE03-297B42B49C07}" destId="{8950B76D-4376-4616-B7C7-4600C7CAB87A}" srcOrd="1" destOrd="0" presId="urn:microsoft.com/office/officeart/2005/8/layout/orgChart1"/>
    <dgm:cxn modelId="{E350EDCF-328B-4FF8-AFE5-21F22A1DC75D}" type="presParOf" srcId="{A8B19AAA-7941-4D52-BB6C-20D4A0356FC3}" destId="{E0F5FC03-0AC3-455A-9438-40E3EAE0E782}" srcOrd="1" destOrd="0" presId="urn:microsoft.com/office/officeart/2005/8/layout/orgChart1"/>
    <dgm:cxn modelId="{752A39CB-CC58-4E6A-9190-0EA2813D5A3A}" type="presParOf" srcId="{E0F5FC03-0AC3-455A-9438-40E3EAE0E782}" destId="{638F4C03-2660-4751-91A2-90C7D014F5B2}" srcOrd="0" destOrd="0" presId="urn:microsoft.com/office/officeart/2005/8/layout/orgChart1"/>
    <dgm:cxn modelId="{1F3E611F-0FDF-4C84-B11A-B19B528562D3}" type="presParOf" srcId="{E0F5FC03-0AC3-455A-9438-40E3EAE0E782}" destId="{80B84E65-CB8B-41E7-9257-453E5B79F682}" srcOrd="1" destOrd="0" presId="urn:microsoft.com/office/officeart/2005/8/layout/orgChart1"/>
    <dgm:cxn modelId="{6EC0A372-2194-43D5-BEF9-7563C5517F36}" type="presParOf" srcId="{80B84E65-CB8B-41E7-9257-453E5B79F682}" destId="{3B7DB78B-525F-4822-848C-3860D1EB60B6}" srcOrd="0" destOrd="0" presId="urn:microsoft.com/office/officeart/2005/8/layout/orgChart1"/>
    <dgm:cxn modelId="{111D0714-3411-4055-8223-81BB805D6899}" type="presParOf" srcId="{3B7DB78B-525F-4822-848C-3860D1EB60B6}" destId="{2005EE6B-3D2D-4B81-9C51-DBE1BDE4CF10}" srcOrd="0" destOrd="0" presId="urn:microsoft.com/office/officeart/2005/8/layout/orgChart1"/>
    <dgm:cxn modelId="{EB76BC7F-1E66-45B3-9F0D-88C57AAC945D}" type="presParOf" srcId="{3B7DB78B-525F-4822-848C-3860D1EB60B6}" destId="{2DD41DCC-B676-41CD-988A-37AA692CAC31}" srcOrd="1" destOrd="0" presId="urn:microsoft.com/office/officeart/2005/8/layout/orgChart1"/>
    <dgm:cxn modelId="{45060223-4C5F-402C-8879-B36269A24450}" type="presParOf" srcId="{80B84E65-CB8B-41E7-9257-453E5B79F682}" destId="{3441815B-7F5A-487A-8335-EA04471A2ED6}" srcOrd="1" destOrd="0" presId="urn:microsoft.com/office/officeart/2005/8/layout/orgChart1"/>
    <dgm:cxn modelId="{51361CF0-51DA-47E7-89B6-ACD1073BD932}" type="presParOf" srcId="{80B84E65-CB8B-41E7-9257-453E5B79F682}" destId="{F2DA526F-5B98-4654-991C-F9E2D79838AA}" srcOrd="2" destOrd="0" presId="urn:microsoft.com/office/officeart/2005/8/layout/orgChart1"/>
    <dgm:cxn modelId="{E7156DD1-2B2B-477E-9C21-45703BF0960C}" type="presParOf" srcId="{E0F5FC03-0AC3-455A-9438-40E3EAE0E782}" destId="{A76FC199-9247-4185-B660-5D711024ADB5}" srcOrd="2" destOrd="0" presId="urn:microsoft.com/office/officeart/2005/8/layout/orgChart1"/>
    <dgm:cxn modelId="{A8D31A61-9ABB-40F5-9536-DA09E8B2A2D4}" type="presParOf" srcId="{E0F5FC03-0AC3-455A-9438-40E3EAE0E782}" destId="{E4459F08-6E7C-41A9-AC5B-96564E97254C}" srcOrd="3" destOrd="0" presId="urn:microsoft.com/office/officeart/2005/8/layout/orgChart1"/>
    <dgm:cxn modelId="{88A25D9E-A5E5-431B-B83F-359F6602A9DE}" type="presParOf" srcId="{E4459F08-6E7C-41A9-AC5B-96564E97254C}" destId="{1FE62C43-B278-49E1-8AEE-59F19488744F}" srcOrd="0" destOrd="0" presId="urn:microsoft.com/office/officeart/2005/8/layout/orgChart1"/>
    <dgm:cxn modelId="{BE8F590C-667A-4D38-B834-B3E2B8708682}" type="presParOf" srcId="{1FE62C43-B278-49E1-8AEE-59F19488744F}" destId="{013CB37D-D611-43C2-818B-F06EC769C94C}" srcOrd="0" destOrd="0" presId="urn:microsoft.com/office/officeart/2005/8/layout/orgChart1"/>
    <dgm:cxn modelId="{8B568282-4C19-431B-BD7F-DDA14CBF2830}" type="presParOf" srcId="{1FE62C43-B278-49E1-8AEE-59F19488744F}" destId="{39D7A319-22F9-438B-A1AE-A59726995057}" srcOrd="1" destOrd="0" presId="urn:microsoft.com/office/officeart/2005/8/layout/orgChart1"/>
    <dgm:cxn modelId="{8077E0FF-6653-4CC4-8409-963BE4F41D37}" type="presParOf" srcId="{E4459F08-6E7C-41A9-AC5B-96564E97254C}" destId="{323638F9-2124-46B5-93C6-2E28781FB0F8}" srcOrd="1" destOrd="0" presId="urn:microsoft.com/office/officeart/2005/8/layout/orgChart1"/>
    <dgm:cxn modelId="{EBF7A5DF-E777-447E-A503-7D1328FD4F1B}" type="presParOf" srcId="{E4459F08-6E7C-41A9-AC5B-96564E97254C}" destId="{5B0D5CEE-6EEF-4564-B2AD-97251AE94747}" srcOrd="2" destOrd="0" presId="urn:microsoft.com/office/officeart/2005/8/layout/orgChart1"/>
    <dgm:cxn modelId="{9F112C97-E983-4D95-97AB-F7F84154BC65}" type="presParOf" srcId="{E0F5FC03-0AC3-455A-9438-40E3EAE0E782}" destId="{EFD1E23B-C4AD-4AA4-98DC-6E761D9A9135}" srcOrd="4" destOrd="0" presId="urn:microsoft.com/office/officeart/2005/8/layout/orgChart1"/>
    <dgm:cxn modelId="{AA70E096-8F52-4F5E-B8B1-D79DBAFF078D}" type="presParOf" srcId="{E0F5FC03-0AC3-455A-9438-40E3EAE0E782}" destId="{71C7596C-C8F8-4E2E-9DC9-6413454323EE}" srcOrd="5" destOrd="0" presId="urn:microsoft.com/office/officeart/2005/8/layout/orgChart1"/>
    <dgm:cxn modelId="{8C726DE0-1E46-41C3-A7BB-690656D0AC53}" type="presParOf" srcId="{71C7596C-C8F8-4E2E-9DC9-6413454323EE}" destId="{3CF51F76-7A0C-454B-B9A1-7332C29A2608}" srcOrd="0" destOrd="0" presId="urn:microsoft.com/office/officeart/2005/8/layout/orgChart1"/>
    <dgm:cxn modelId="{C2E48D3B-17CD-44BE-82AF-DD7DFCD7FF3E}" type="presParOf" srcId="{3CF51F76-7A0C-454B-B9A1-7332C29A2608}" destId="{4586900E-B0DC-4A22-ADBF-617B157D9942}" srcOrd="0" destOrd="0" presId="urn:microsoft.com/office/officeart/2005/8/layout/orgChart1"/>
    <dgm:cxn modelId="{7249AA3A-82A7-476C-ADD0-4EF96FFD9866}" type="presParOf" srcId="{3CF51F76-7A0C-454B-B9A1-7332C29A2608}" destId="{DBD443DB-FB4E-40E4-9A39-3DCEA21C6B7C}" srcOrd="1" destOrd="0" presId="urn:microsoft.com/office/officeart/2005/8/layout/orgChart1"/>
    <dgm:cxn modelId="{1BC819C1-BB2A-48EC-92AC-B846A9F5918B}" type="presParOf" srcId="{71C7596C-C8F8-4E2E-9DC9-6413454323EE}" destId="{791156FB-95F0-4361-A5D1-B0A83EACE3F9}" srcOrd="1" destOrd="0" presId="urn:microsoft.com/office/officeart/2005/8/layout/orgChart1"/>
    <dgm:cxn modelId="{7BEC541A-1241-4BDF-B0F2-963D8B078F3E}" type="presParOf" srcId="{71C7596C-C8F8-4E2E-9DC9-6413454323EE}" destId="{66BED50D-7A04-45EF-A01A-6BE93545A7F5}" srcOrd="2" destOrd="0" presId="urn:microsoft.com/office/officeart/2005/8/layout/orgChart1"/>
    <dgm:cxn modelId="{0AE734CD-7DB9-4535-A9C9-2C286B196B97}" type="presParOf" srcId="{A8B19AAA-7941-4D52-BB6C-20D4A0356FC3}" destId="{3C911BDB-390B-468B-83C1-ABF93C12A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0065C9-A525-4C83-9211-AC7C98B8D2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E682CBD-65E7-4792-8FCD-0D7029E8976E}">
      <dgm:prSet phldrT="[Szöveg]"/>
      <dgm:spPr/>
      <dgm:t>
        <a:bodyPr/>
        <a:lstStyle/>
        <a:p>
          <a:r>
            <a:rPr lang="hu-HU" dirty="0" smtClean="0"/>
            <a:t>Főigazgató</a:t>
          </a:r>
        </a:p>
        <a:p>
          <a:r>
            <a:rPr lang="hu-HU" dirty="0" smtClean="0"/>
            <a:t>Tirpák Zsolt</a:t>
          </a:r>
          <a:endParaRPr lang="hu-HU" dirty="0"/>
        </a:p>
      </dgm:t>
    </dgm:pt>
    <dgm:pt modelId="{13595163-DC93-4462-ACDC-948EFE9E9A27}" type="parTrans" cxnId="{AE65BBFA-9339-4DC7-88EE-B7FE59D3E6D7}">
      <dgm:prSet/>
      <dgm:spPr/>
      <dgm:t>
        <a:bodyPr/>
        <a:lstStyle/>
        <a:p>
          <a:endParaRPr lang="hu-HU"/>
        </a:p>
      </dgm:t>
    </dgm:pt>
    <dgm:pt modelId="{DF09EB3D-E0DA-479D-84AC-6446929295F1}" type="sibTrans" cxnId="{AE65BBFA-9339-4DC7-88EE-B7FE59D3E6D7}">
      <dgm:prSet/>
      <dgm:spPr/>
      <dgm:t>
        <a:bodyPr/>
        <a:lstStyle/>
        <a:p>
          <a:endParaRPr lang="hu-HU"/>
        </a:p>
      </dgm:t>
    </dgm:pt>
    <dgm:pt modelId="{57F7CF26-004F-4D93-B21C-2A1AD41F3C40}">
      <dgm:prSet phldrT="[Szöveg]"/>
      <dgm:spPr/>
      <dgm:t>
        <a:bodyPr/>
        <a:lstStyle/>
        <a:p>
          <a:r>
            <a:rPr lang="hu-HU" dirty="0" smtClean="0"/>
            <a:t>Munkáltató</a:t>
          </a:r>
        </a:p>
      </dgm:t>
    </dgm:pt>
    <dgm:pt modelId="{D4ECC4E9-99C6-4F6C-9279-14ADB1711464}" type="parTrans" cxnId="{9B55F2C1-7EF8-4C72-B452-777ADF9B8C1B}">
      <dgm:prSet/>
      <dgm:spPr/>
      <dgm:t>
        <a:bodyPr/>
        <a:lstStyle/>
        <a:p>
          <a:endParaRPr lang="hu-HU"/>
        </a:p>
      </dgm:t>
    </dgm:pt>
    <dgm:pt modelId="{B74A49DF-6F0A-4EC8-B7B6-F8A1286FFE7C}" type="sibTrans" cxnId="{9B55F2C1-7EF8-4C72-B452-777ADF9B8C1B}">
      <dgm:prSet/>
      <dgm:spPr/>
      <dgm:t>
        <a:bodyPr/>
        <a:lstStyle/>
        <a:p>
          <a:endParaRPr lang="hu-HU"/>
        </a:p>
      </dgm:t>
    </dgm:pt>
    <dgm:pt modelId="{5F856E2E-2EDF-43B6-8DCF-EE6A4B277702}">
      <dgm:prSet phldrT="[Szöveg]"/>
      <dgm:spPr/>
      <dgm:t>
        <a:bodyPr/>
        <a:lstStyle/>
        <a:p>
          <a:r>
            <a:rPr lang="hu-HU" dirty="0" smtClean="0"/>
            <a:t>Tanügy-igazgatás</a:t>
          </a:r>
        </a:p>
      </dgm:t>
    </dgm:pt>
    <dgm:pt modelId="{397CCE6E-900E-42DD-BA5A-DFF21B94293C}" type="parTrans" cxnId="{F5C84F76-05B4-4D3D-8401-4AD910BD8905}">
      <dgm:prSet/>
      <dgm:spPr/>
      <dgm:t>
        <a:bodyPr/>
        <a:lstStyle/>
        <a:p>
          <a:endParaRPr lang="hu-HU"/>
        </a:p>
      </dgm:t>
    </dgm:pt>
    <dgm:pt modelId="{A206DE1B-AD4B-4478-91FE-1D0CE3D2A76F}" type="sibTrans" cxnId="{F5C84F76-05B4-4D3D-8401-4AD910BD8905}">
      <dgm:prSet/>
      <dgm:spPr/>
      <dgm:t>
        <a:bodyPr/>
        <a:lstStyle/>
        <a:p>
          <a:endParaRPr lang="hu-HU"/>
        </a:p>
      </dgm:t>
    </dgm:pt>
    <dgm:pt modelId="{1BDD5B76-8799-4CDF-8367-CAF53B1EEB8B}">
      <dgm:prSet phldrT="[Szöveg]"/>
      <dgm:spPr/>
      <dgm:t>
        <a:bodyPr/>
        <a:lstStyle/>
        <a:p>
          <a:r>
            <a:rPr lang="hu-HU" dirty="0" smtClean="0"/>
            <a:t>Kötelezettségvállalás-gazdálkodás</a:t>
          </a:r>
        </a:p>
      </dgm:t>
    </dgm:pt>
    <dgm:pt modelId="{69C4928A-F08D-47CE-B3E1-CF26B2701A2C}" type="parTrans" cxnId="{CCB5E576-DA48-4D22-BAE2-B6EB9BB35B28}">
      <dgm:prSet/>
      <dgm:spPr/>
      <dgm:t>
        <a:bodyPr/>
        <a:lstStyle/>
        <a:p>
          <a:endParaRPr lang="hu-HU"/>
        </a:p>
      </dgm:t>
    </dgm:pt>
    <dgm:pt modelId="{42BF79B5-731A-4E56-80E4-BACB51ED3F69}" type="sibTrans" cxnId="{CCB5E576-DA48-4D22-BAE2-B6EB9BB35B28}">
      <dgm:prSet/>
      <dgm:spPr/>
      <dgm:t>
        <a:bodyPr/>
        <a:lstStyle/>
        <a:p>
          <a:endParaRPr lang="hu-HU"/>
        </a:p>
      </dgm:t>
    </dgm:pt>
    <dgm:pt modelId="{72536A64-0E2F-45D6-8B00-387583CD78C8}" type="pres">
      <dgm:prSet presAssocID="{A00065C9-A525-4C83-9211-AC7C98B8D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A8B19AAA-7941-4D52-BB6C-20D4A0356FC3}" type="pres">
      <dgm:prSet presAssocID="{DE682CBD-65E7-4792-8FCD-0D7029E8976E}" presName="hierRoot1" presStyleCnt="0">
        <dgm:presLayoutVars>
          <dgm:hierBranch val="init"/>
        </dgm:presLayoutVars>
      </dgm:prSet>
      <dgm:spPr/>
    </dgm:pt>
    <dgm:pt modelId="{34DF0744-AB30-445F-AE03-297B42B49C07}" type="pres">
      <dgm:prSet presAssocID="{DE682CBD-65E7-4792-8FCD-0D7029E8976E}" presName="rootComposite1" presStyleCnt="0"/>
      <dgm:spPr/>
    </dgm:pt>
    <dgm:pt modelId="{643F3681-26EC-45BD-A49F-0C9C277399F3}" type="pres">
      <dgm:prSet presAssocID="{DE682CBD-65E7-4792-8FCD-0D7029E8976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950B76D-4376-4616-B7C7-4600C7CAB87A}" type="pres">
      <dgm:prSet presAssocID="{DE682CBD-65E7-4792-8FCD-0D7029E8976E}" presName="rootConnector1" presStyleLbl="node1" presStyleIdx="0" presStyleCnt="0"/>
      <dgm:spPr/>
      <dgm:t>
        <a:bodyPr/>
        <a:lstStyle/>
        <a:p>
          <a:endParaRPr lang="hu-HU"/>
        </a:p>
      </dgm:t>
    </dgm:pt>
    <dgm:pt modelId="{E0F5FC03-0AC3-455A-9438-40E3EAE0E782}" type="pres">
      <dgm:prSet presAssocID="{DE682CBD-65E7-4792-8FCD-0D7029E8976E}" presName="hierChild2" presStyleCnt="0"/>
      <dgm:spPr/>
    </dgm:pt>
    <dgm:pt modelId="{638F4C03-2660-4751-91A2-90C7D014F5B2}" type="pres">
      <dgm:prSet presAssocID="{D4ECC4E9-99C6-4F6C-9279-14ADB1711464}" presName="Name37" presStyleLbl="parChTrans1D2" presStyleIdx="0" presStyleCnt="3"/>
      <dgm:spPr/>
      <dgm:t>
        <a:bodyPr/>
        <a:lstStyle/>
        <a:p>
          <a:endParaRPr lang="hu-HU"/>
        </a:p>
      </dgm:t>
    </dgm:pt>
    <dgm:pt modelId="{80B84E65-CB8B-41E7-9257-453E5B79F682}" type="pres">
      <dgm:prSet presAssocID="{57F7CF26-004F-4D93-B21C-2A1AD41F3C40}" presName="hierRoot2" presStyleCnt="0">
        <dgm:presLayoutVars>
          <dgm:hierBranch val="init"/>
        </dgm:presLayoutVars>
      </dgm:prSet>
      <dgm:spPr/>
    </dgm:pt>
    <dgm:pt modelId="{3B7DB78B-525F-4822-848C-3860D1EB60B6}" type="pres">
      <dgm:prSet presAssocID="{57F7CF26-004F-4D93-B21C-2A1AD41F3C40}" presName="rootComposite" presStyleCnt="0"/>
      <dgm:spPr/>
    </dgm:pt>
    <dgm:pt modelId="{2005EE6B-3D2D-4B81-9C51-DBE1BDE4CF10}" type="pres">
      <dgm:prSet presAssocID="{57F7CF26-004F-4D93-B21C-2A1AD41F3C4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DD41DCC-B676-41CD-988A-37AA692CAC31}" type="pres">
      <dgm:prSet presAssocID="{57F7CF26-004F-4D93-B21C-2A1AD41F3C40}" presName="rootConnector" presStyleLbl="node2" presStyleIdx="0" presStyleCnt="3"/>
      <dgm:spPr/>
      <dgm:t>
        <a:bodyPr/>
        <a:lstStyle/>
        <a:p>
          <a:endParaRPr lang="hu-HU"/>
        </a:p>
      </dgm:t>
    </dgm:pt>
    <dgm:pt modelId="{3441815B-7F5A-487A-8335-EA04471A2ED6}" type="pres">
      <dgm:prSet presAssocID="{57F7CF26-004F-4D93-B21C-2A1AD41F3C40}" presName="hierChild4" presStyleCnt="0"/>
      <dgm:spPr/>
    </dgm:pt>
    <dgm:pt modelId="{F2DA526F-5B98-4654-991C-F9E2D79838AA}" type="pres">
      <dgm:prSet presAssocID="{57F7CF26-004F-4D93-B21C-2A1AD41F3C40}" presName="hierChild5" presStyleCnt="0"/>
      <dgm:spPr/>
    </dgm:pt>
    <dgm:pt modelId="{A76FC199-9247-4185-B660-5D711024ADB5}" type="pres">
      <dgm:prSet presAssocID="{397CCE6E-900E-42DD-BA5A-DFF21B94293C}" presName="Name37" presStyleLbl="parChTrans1D2" presStyleIdx="1" presStyleCnt="3"/>
      <dgm:spPr/>
      <dgm:t>
        <a:bodyPr/>
        <a:lstStyle/>
        <a:p>
          <a:endParaRPr lang="hu-HU"/>
        </a:p>
      </dgm:t>
    </dgm:pt>
    <dgm:pt modelId="{E4459F08-6E7C-41A9-AC5B-96564E97254C}" type="pres">
      <dgm:prSet presAssocID="{5F856E2E-2EDF-43B6-8DCF-EE6A4B277702}" presName="hierRoot2" presStyleCnt="0">
        <dgm:presLayoutVars>
          <dgm:hierBranch val="init"/>
        </dgm:presLayoutVars>
      </dgm:prSet>
      <dgm:spPr/>
    </dgm:pt>
    <dgm:pt modelId="{1FE62C43-B278-49E1-8AEE-59F19488744F}" type="pres">
      <dgm:prSet presAssocID="{5F856E2E-2EDF-43B6-8DCF-EE6A4B277702}" presName="rootComposite" presStyleCnt="0"/>
      <dgm:spPr/>
    </dgm:pt>
    <dgm:pt modelId="{013CB37D-D611-43C2-818B-F06EC769C94C}" type="pres">
      <dgm:prSet presAssocID="{5F856E2E-2EDF-43B6-8DCF-EE6A4B27770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9D7A319-22F9-438B-A1AE-A59726995057}" type="pres">
      <dgm:prSet presAssocID="{5F856E2E-2EDF-43B6-8DCF-EE6A4B277702}" presName="rootConnector" presStyleLbl="node2" presStyleIdx="1" presStyleCnt="3"/>
      <dgm:spPr/>
      <dgm:t>
        <a:bodyPr/>
        <a:lstStyle/>
        <a:p>
          <a:endParaRPr lang="hu-HU"/>
        </a:p>
      </dgm:t>
    </dgm:pt>
    <dgm:pt modelId="{323638F9-2124-46B5-93C6-2E28781FB0F8}" type="pres">
      <dgm:prSet presAssocID="{5F856E2E-2EDF-43B6-8DCF-EE6A4B277702}" presName="hierChild4" presStyleCnt="0"/>
      <dgm:spPr/>
    </dgm:pt>
    <dgm:pt modelId="{5B0D5CEE-6EEF-4564-B2AD-97251AE94747}" type="pres">
      <dgm:prSet presAssocID="{5F856E2E-2EDF-43B6-8DCF-EE6A4B277702}" presName="hierChild5" presStyleCnt="0"/>
      <dgm:spPr/>
    </dgm:pt>
    <dgm:pt modelId="{EFD1E23B-C4AD-4AA4-98DC-6E761D9A9135}" type="pres">
      <dgm:prSet presAssocID="{69C4928A-F08D-47CE-B3E1-CF26B2701A2C}" presName="Name37" presStyleLbl="parChTrans1D2" presStyleIdx="2" presStyleCnt="3"/>
      <dgm:spPr/>
      <dgm:t>
        <a:bodyPr/>
        <a:lstStyle/>
        <a:p>
          <a:endParaRPr lang="hu-HU"/>
        </a:p>
      </dgm:t>
    </dgm:pt>
    <dgm:pt modelId="{71C7596C-C8F8-4E2E-9DC9-6413454323EE}" type="pres">
      <dgm:prSet presAssocID="{1BDD5B76-8799-4CDF-8367-CAF53B1EEB8B}" presName="hierRoot2" presStyleCnt="0">
        <dgm:presLayoutVars>
          <dgm:hierBranch val="init"/>
        </dgm:presLayoutVars>
      </dgm:prSet>
      <dgm:spPr/>
    </dgm:pt>
    <dgm:pt modelId="{3CF51F76-7A0C-454B-B9A1-7332C29A2608}" type="pres">
      <dgm:prSet presAssocID="{1BDD5B76-8799-4CDF-8367-CAF53B1EEB8B}" presName="rootComposite" presStyleCnt="0"/>
      <dgm:spPr/>
    </dgm:pt>
    <dgm:pt modelId="{4586900E-B0DC-4A22-ADBF-617B157D9942}" type="pres">
      <dgm:prSet presAssocID="{1BDD5B76-8799-4CDF-8367-CAF53B1EEB8B}" presName="rootText" presStyleLbl="node2" presStyleIdx="2" presStyleCnt="3" custLinFactNeighborX="-3801" custLinFactNeighborY="-6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BD443DB-FB4E-40E4-9A39-3DCEA21C6B7C}" type="pres">
      <dgm:prSet presAssocID="{1BDD5B76-8799-4CDF-8367-CAF53B1EEB8B}" presName="rootConnector" presStyleLbl="node2" presStyleIdx="2" presStyleCnt="3"/>
      <dgm:spPr/>
      <dgm:t>
        <a:bodyPr/>
        <a:lstStyle/>
        <a:p>
          <a:endParaRPr lang="hu-HU"/>
        </a:p>
      </dgm:t>
    </dgm:pt>
    <dgm:pt modelId="{791156FB-95F0-4361-A5D1-B0A83EACE3F9}" type="pres">
      <dgm:prSet presAssocID="{1BDD5B76-8799-4CDF-8367-CAF53B1EEB8B}" presName="hierChild4" presStyleCnt="0"/>
      <dgm:spPr/>
    </dgm:pt>
    <dgm:pt modelId="{66BED50D-7A04-45EF-A01A-6BE93545A7F5}" type="pres">
      <dgm:prSet presAssocID="{1BDD5B76-8799-4CDF-8367-CAF53B1EEB8B}" presName="hierChild5" presStyleCnt="0"/>
      <dgm:spPr/>
    </dgm:pt>
    <dgm:pt modelId="{3C911BDB-390B-468B-83C1-ABF93C12A6DE}" type="pres">
      <dgm:prSet presAssocID="{DE682CBD-65E7-4792-8FCD-0D7029E8976E}" presName="hierChild3" presStyleCnt="0"/>
      <dgm:spPr/>
    </dgm:pt>
  </dgm:ptLst>
  <dgm:cxnLst>
    <dgm:cxn modelId="{F5C84F76-05B4-4D3D-8401-4AD910BD8905}" srcId="{DE682CBD-65E7-4792-8FCD-0D7029E8976E}" destId="{5F856E2E-2EDF-43B6-8DCF-EE6A4B277702}" srcOrd="1" destOrd="0" parTransId="{397CCE6E-900E-42DD-BA5A-DFF21B94293C}" sibTransId="{A206DE1B-AD4B-4478-91FE-1D0CE3D2A76F}"/>
    <dgm:cxn modelId="{1A8D0778-EFA8-40F3-9074-3A8C5DE475C3}" type="presOf" srcId="{397CCE6E-900E-42DD-BA5A-DFF21B94293C}" destId="{A76FC199-9247-4185-B660-5D711024ADB5}" srcOrd="0" destOrd="0" presId="urn:microsoft.com/office/officeart/2005/8/layout/orgChart1"/>
    <dgm:cxn modelId="{53152285-227D-493A-A3DF-9A244C25478F}" type="presOf" srcId="{57F7CF26-004F-4D93-B21C-2A1AD41F3C40}" destId="{2005EE6B-3D2D-4B81-9C51-DBE1BDE4CF10}" srcOrd="0" destOrd="0" presId="urn:microsoft.com/office/officeart/2005/8/layout/orgChart1"/>
    <dgm:cxn modelId="{AE65BBFA-9339-4DC7-88EE-B7FE59D3E6D7}" srcId="{A00065C9-A525-4C83-9211-AC7C98B8D2DB}" destId="{DE682CBD-65E7-4792-8FCD-0D7029E8976E}" srcOrd="0" destOrd="0" parTransId="{13595163-DC93-4462-ACDC-948EFE9E9A27}" sibTransId="{DF09EB3D-E0DA-479D-84AC-6446929295F1}"/>
    <dgm:cxn modelId="{EADD816F-554D-4E38-BFED-1AFB785D47F1}" type="presOf" srcId="{1BDD5B76-8799-4CDF-8367-CAF53B1EEB8B}" destId="{4586900E-B0DC-4A22-ADBF-617B157D9942}" srcOrd="0" destOrd="0" presId="urn:microsoft.com/office/officeart/2005/8/layout/orgChart1"/>
    <dgm:cxn modelId="{52B6D7B6-4D20-477B-8C29-DDF6E7A0AD78}" type="presOf" srcId="{D4ECC4E9-99C6-4F6C-9279-14ADB1711464}" destId="{638F4C03-2660-4751-91A2-90C7D014F5B2}" srcOrd="0" destOrd="0" presId="urn:microsoft.com/office/officeart/2005/8/layout/orgChart1"/>
    <dgm:cxn modelId="{9B55F2C1-7EF8-4C72-B452-777ADF9B8C1B}" srcId="{DE682CBD-65E7-4792-8FCD-0D7029E8976E}" destId="{57F7CF26-004F-4D93-B21C-2A1AD41F3C40}" srcOrd="0" destOrd="0" parTransId="{D4ECC4E9-99C6-4F6C-9279-14ADB1711464}" sibTransId="{B74A49DF-6F0A-4EC8-B7B6-F8A1286FFE7C}"/>
    <dgm:cxn modelId="{7F15B205-F5F8-4BD6-B53F-4F29AC9AA635}" type="presOf" srcId="{DE682CBD-65E7-4792-8FCD-0D7029E8976E}" destId="{8950B76D-4376-4616-B7C7-4600C7CAB87A}" srcOrd="1" destOrd="0" presId="urn:microsoft.com/office/officeart/2005/8/layout/orgChart1"/>
    <dgm:cxn modelId="{3DD3649E-1F94-4965-B453-858C99AEAB7D}" type="presOf" srcId="{5F856E2E-2EDF-43B6-8DCF-EE6A4B277702}" destId="{39D7A319-22F9-438B-A1AE-A59726995057}" srcOrd="1" destOrd="0" presId="urn:microsoft.com/office/officeart/2005/8/layout/orgChart1"/>
    <dgm:cxn modelId="{BB74E671-A8F2-4CF6-8EB8-EFEA43302476}" type="presOf" srcId="{DE682CBD-65E7-4792-8FCD-0D7029E8976E}" destId="{643F3681-26EC-45BD-A49F-0C9C277399F3}" srcOrd="0" destOrd="0" presId="urn:microsoft.com/office/officeart/2005/8/layout/orgChart1"/>
    <dgm:cxn modelId="{D19D0A56-9C94-49E4-8822-FCFA29539072}" type="presOf" srcId="{5F856E2E-2EDF-43B6-8DCF-EE6A4B277702}" destId="{013CB37D-D611-43C2-818B-F06EC769C94C}" srcOrd="0" destOrd="0" presId="urn:microsoft.com/office/officeart/2005/8/layout/orgChart1"/>
    <dgm:cxn modelId="{CCB5E576-DA48-4D22-BAE2-B6EB9BB35B28}" srcId="{DE682CBD-65E7-4792-8FCD-0D7029E8976E}" destId="{1BDD5B76-8799-4CDF-8367-CAF53B1EEB8B}" srcOrd="2" destOrd="0" parTransId="{69C4928A-F08D-47CE-B3E1-CF26B2701A2C}" sibTransId="{42BF79B5-731A-4E56-80E4-BACB51ED3F69}"/>
    <dgm:cxn modelId="{3BD40B41-2A04-4D94-9FEB-55C929E66925}" type="presOf" srcId="{A00065C9-A525-4C83-9211-AC7C98B8D2DB}" destId="{72536A64-0E2F-45D6-8B00-387583CD78C8}" srcOrd="0" destOrd="0" presId="urn:microsoft.com/office/officeart/2005/8/layout/orgChart1"/>
    <dgm:cxn modelId="{68D74615-084C-49AD-ABBE-E1ABE580DCA7}" type="presOf" srcId="{57F7CF26-004F-4D93-B21C-2A1AD41F3C40}" destId="{2DD41DCC-B676-41CD-988A-37AA692CAC31}" srcOrd="1" destOrd="0" presId="urn:microsoft.com/office/officeart/2005/8/layout/orgChart1"/>
    <dgm:cxn modelId="{1D6EA5B8-0AE2-4266-9518-00345C0E58BF}" type="presOf" srcId="{1BDD5B76-8799-4CDF-8367-CAF53B1EEB8B}" destId="{DBD443DB-FB4E-40E4-9A39-3DCEA21C6B7C}" srcOrd="1" destOrd="0" presId="urn:microsoft.com/office/officeart/2005/8/layout/orgChart1"/>
    <dgm:cxn modelId="{15B7ADA2-9229-4740-AB64-5B592DC2F83A}" type="presOf" srcId="{69C4928A-F08D-47CE-B3E1-CF26B2701A2C}" destId="{EFD1E23B-C4AD-4AA4-98DC-6E761D9A9135}" srcOrd="0" destOrd="0" presId="urn:microsoft.com/office/officeart/2005/8/layout/orgChart1"/>
    <dgm:cxn modelId="{87050342-93F5-43E9-9D95-4F616F24816E}" type="presParOf" srcId="{72536A64-0E2F-45D6-8B00-387583CD78C8}" destId="{A8B19AAA-7941-4D52-BB6C-20D4A0356FC3}" srcOrd="0" destOrd="0" presId="urn:microsoft.com/office/officeart/2005/8/layout/orgChart1"/>
    <dgm:cxn modelId="{F8BC7732-3936-4669-A502-70071A45091E}" type="presParOf" srcId="{A8B19AAA-7941-4D52-BB6C-20D4A0356FC3}" destId="{34DF0744-AB30-445F-AE03-297B42B49C07}" srcOrd="0" destOrd="0" presId="urn:microsoft.com/office/officeart/2005/8/layout/orgChart1"/>
    <dgm:cxn modelId="{8CBDFC83-2EA7-4850-92F0-4B3BA24C2D1B}" type="presParOf" srcId="{34DF0744-AB30-445F-AE03-297B42B49C07}" destId="{643F3681-26EC-45BD-A49F-0C9C277399F3}" srcOrd="0" destOrd="0" presId="urn:microsoft.com/office/officeart/2005/8/layout/orgChart1"/>
    <dgm:cxn modelId="{36395167-842B-49E0-98AF-3892EFCC4A60}" type="presParOf" srcId="{34DF0744-AB30-445F-AE03-297B42B49C07}" destId="{8950B76D-4376-4616-B7C7-4600C7CAB87A}" srcOrd="1" destOrd="0" presId="urn:microsoft.com/office/officeart/2005/8/layout/orgChart1"/>
    <dgm:cxn modelId="{1FFF525E-5E96-4EAB-9DC7-465584863DB2}" type="presParOf" srcId="{A8B19AAA-7941-4D52-BB6C-20D4A0356FC3}" destId="{E0F5FC03-0AC3-455A-9438-40E3EAE0E782}" srcOrd="1" destOrd="0" presId="urn:microsoft.com/office/officeart/2005/8/layout/orgChart1"/>
    <dgm:cxn modelId="{28B5C411-B737-42FD-8030-C6C5A245BBCB}" type="presParOf" srcId="{E0F5FC03-0AC3-455A-9438-40E3EAE0E782}" destId="{638F4C03-2660-4751-91A2-90C7D014F5B2}" srcOrd="0" destOrd="0" presId="urn:microsoft.com/office/officeart/2005/8/layout/orgChart1"/>
    <dgm:cxn modelId="{756E1742-914C-4A56-AD2D-39CAA5BA6F6B}" type="presParOf" srcId="{E0F5FC03-0AC3-455A-9438-40E3EAE0E782}" destId="{80B84E65-CB8B-41E7-9257-453E5B79F682}" srcOrd="1" destOrd="0" presId="urn:microsoft.com/office/officeart/2005/8/layout/orgChart1"/>
    <dgm:cxn modelId="{25086E10-19B8-40DC-97C6-2281EAE2F4DA}" type="presParOf" srcId="{80B84E65-CB8B-41E7-9257-453E5B79F682}" destId="{3B7DB78B-525F-4822-848C-3860D1EB60B6}" srcOrd="0" destOrd="0" presId="urn:microsoft.com/office/officeart/2005/8/layout/orgChart1"/>
    <dgm:cxn modelId="{8FB57A5E-2CF4-47D3-BE0C-AA1B0584872E}" type="presParOf" srcId="{3B7DB78B-525F-4822-848C-3860D1EB60B6}" destId="{2005EE6B-3D2D-4B81-9C51-DBE1BDE4CF10}" srcOrd="0" destOrd="0" presId="urn:microsoft.com/office/officeart/2005/8/layout/orgChart1"/>
    <dgm:cxn modelId="{1F4A3A08-4B26-4BED-BCBB-8B92CE3A9C79}" type="presParOf" srcId="{3B7DB78B-525F-4822-848C-3860D1EB60B6}" destId="{2DD41DCC-B676-41CD-988A-37AA692CAC31}" srcOrd="1" destOrd="0" presId="urn:microsoft.com/office/officeart/2005/8/layout/orgChart1"/>
    <dgm:cxn modelId="{AD155AB9-641C-4322-A5BC-50EBA21206BE}" type="presParOf" srcId="{80B84E65-CB8B-41E7-9257-453E5B79F682}" destId="{3441815B-7F5A-487A-8335-EA04471A2ED6}" srcOrd="1" destOrd="0" presId="urn:microsoft.com/office/officeart/2005/8/layout/orgChart1"/>
    <dgm:cxn modelId="{0D31FBCD-4CB7-4670-B1B1-5DF78B64FDDC}" type="presParOf" srcId="{80B84E65-CB8B-41E7-9257-453E5B79F682}" destId="{F2DA526F-5B98-4654-991C-F9E2D79838AA}" srcOrd="2" destOrd="0" presId="urn:microsoft.com/office/officeart/2005/8/layout/orgChart1"/>
    <dgm:cxn modelId="{092E51F6-E02F-45E8-865A-F7AAA38627E0}" type="presParOf" srcId="{E0F5FC03-0AC3-455A-9438-40E3EAE0E782}" destId="{A76FC199-9247-4185-B660-5D711024ADB5}" srcOrd="2" destOrd="0" presId="urn:microsoft.com/office/officeart/2005/8/layout/orgChart1"/>
    <dgm:cxn modelId="{60900EFF-2AEE-4048-8268-4511DCEDA9E6}" type="presParOf" srcId="{E0F5FC03-0AC3-455A-9438-40E3EAE0E782}" destId="{E4459F08-6E7C-41A9-AC5B-96564E97254C}" srcOrd="3" destOrd="0" presId="urn:microsoft.com/office/officeart/2005/8/layout/orgChart1"/>
    <dgm:cxn modelId="{F272F549-DDC1-4162-AF3F-29FD9CDEA97E}" type="presParOf" srcId="{E4459F08-6E7C-41A9-AC5B-96564E97254C}" destId="{1FE62C43-B278-49E1-8AEE-59F19488744F}" srcOrd="0" destOrd="0" presId="urn:microsoft.com/office/officeart/2005/8/layout/orgChart1"/>
    <dgm:cxn modelId="{4234375B-7FB7-4D6D-AAFE-4BF4B04699A3}" type="presParOf" srcId="{1FE62C43-B278-49E1-8AEE-59F19488744F}" destId="{013CB37D-D611-43C2-818B-F06EC769C94C}" srcOrd="0" destOrd="0" presId="urn:microsoft.com/office/officeart/2005/8/layout/orgChart1"/>
    <dgm:cxn modelId="{791E9762-2548-4AA1-B3AE-55C366624279}" type="presParOf" srcId="{1FE62C43-B278-49E1-8AEE-59F19488744F}" destId="{39D7A319-22F9-438B-A1AE-A59726995057}" srcOrd="1" destOrd="0" presId="urn:microsoft.com/office/officeart/2005/8/layout/orgChart1"/>
    <dgm:cxn modelId="{6F2FD702-054C-4556-B459-121838B9FE7E}" type="presParOf" srcId="{E4459F08-6E7C-41A9-AC5B-96564E97254C}" destId="{323638F9-2124-46B5-93C6-2E28781FB0F8}" srcOrd="1" destOrd="0" presId="urn:microsoft.com/office/officeart/2005/8/layout/orgChart1"/>
    <dgm:cxn modelId="{0B952A9C-EAC5-4047-A436-B83F365C0167}" type="presParOf" srcId="{E4459F08-6E7C-41A9-AC5B-96564E97254C}" destId="{5B0D5CEE-6EEF-4564-B2AD-97251AE94747}" srcOrd="2" destOrd="0" presId="urn:microsoft.com/office/officeart/2005/8/layout/orgChart1"/>
    <dgm:cxn modelId="{10AC541C-C47E-4C3E-A8ED-3072E69EFDA6}" type="presParOf" srcId="{E0F5FC03-0AC3-455A-9438-40E3EAE0E782}" destId="{EFD1E23B-C4AD-4AA4-98DC-6E761D9A9135}" srcOrd="4" destOrd="0" presId="urn:microsoft.com/office/officeart/2005/8/layout/orgChart1"/>
    <dgm:cxn modelId="{E99E7C79-C4A2-4038-A278-63B8A0575419}" type="presParOf" srcId="{E0F5FC03-0AC3-455A-9438-40E3EAE0E782}" destId="{71C7596C-C8F8-4E2E-9DC9-6413454323EE}" srcOrd="5" destOrd="0" presId="urn:microsoft.com/office/officeart/2005/8/layout/orgChart1"/>
    <dgm:cxn modelId="{C4F2BE86-F170-4C2B-9235-402E7D1EC829}" type="presParOf" srcId="{71C7596C-C8F8-4E2E-9DC9-6413454323EE}" destId="{3CF51F76-7A0C-454B-B9A1-7332C29A2608}" srcOrd="0" destOrd="0" presId="urn:microsoft.com/office/officeart/2005/8/layout/orgChart1"/>
    <dgm:cxn modelId="{05CF6CAD-1E84-4665-83E4-01DA08C537E9}" type="presParOf" srcId="{3CF51F76-7A0C-454B-B9A1-7332C29A2608}" destId="{4586900E-B0DC-4A22-ADBF-617B157D9942}" srcOrd="0" destOrd="0" presId="urn:microsoft.com/office/officeart/2005/8/layout/orgChart1"/>
    <dgm:cxn modelId="{EDD68243-94C0-4521-AA0E-DEA8465EA589}" type="presParOf" srcId="{3CF51F76-7A0C-454B-B9A1-7332C29A2608}" destId="{DBD443DB-FB4E-40E4-9A39-3DCEA21C6B7C}" srcOrd="1" destOrd="0" presId="urn:microsoft.com/office/officeart/2005/8/layout/orgChart1"/>
    <dgm:cxn modelId="{360B970E-715F-4EA1-BA1E-6FECA78F6B8C}" type="presParOf" srcId="{71C7596C-C8F8-4E2E-9DC9-6413454323EE}" destId="{791156FB-95F0-4361-A5D1-B0A83EACE3F9}" srcOrd="1" destOrd="0" presId="urn:microsoft.com/office/officeart/2005/8/layout/orgChart1"/>
    <dgm:cxn modelId="{1917BD45-FF9A-45EF-B819-3174DDE12187}" type="presParOf" srcId="{71C7596C-C8F8-4E2E-9DC9-6413454323EE}" destId="{66BED50D-7A04-45EF-A01A-6BE93545A7F5}" srcOrd="2" destOrd="0" presId="urn:microsoft.com/office/officeart/2005/8/layout/orgChart1"/>
    <dgm:cxn modelId="{5B9EAF8E-0AEE-4C46-B408-6CC8068EA3A8}" type="presParOf" srcId="{A8B19AAA-7941-4D52-BB6C-20D4A0356FC3}" destId="{3C911BDB-390B-468B-83C1-ABF93C12A6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58E27E-D1C4-4F99-A573-ACD3270A8F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FD2E599-35F4-4124-B551-9D926A039563}">
      <dgm:prSet phldrT="[Szöveg]"/>
      <dgm:spPr/>
      <dgm:t>
        <a:bodyPr/>
        <a:lstStyle/>
        <a:p>
          <a:r>
            <a:rPr lang="hu-HU" dirty="0" smtClean="0"/>
            <a:t>Debreceni SZC Baross Gábor Középiskolája, Szakiskolája és Kollégiuma</a:t>
          </a:r>
        </a:p>
      </dgm:t>
    </dgm:pt>
    <dgm:pt modelId="{D1D9374D-22E0-4A78-AADB-1F16FB79E1A3}" type="parTrans" cxnId="{5F3A1654-D5E5-44DC-AC70-E6A322006408}">
      <dgm:prSet/>
      <dgm:spPr/>
      <dgm:t>
        <a:bodyPr/>
        <a:lstStyle/>
        <a:p>
          <a:endParaRPr lang="hu-HU"/>
        </a:p>
      </dgm:t>
    </dgm:pt>
    <dgm:pt modelId="{2DE4969C-7DC8-4CA0-979C-CD4A13D991D2}" type="sibTrans" cxnId="{5F3A1654-D5E5-44DC-AC70-E6A322006408}">
      <dgm:prSet/>
      <dgm:spPr/>
      <dgm:t>
        <a:bodyPr/>
        <a:lstStyle/>
        <a:p>
          <a:endParaRPr lang="hu-HU"/>
        </a:p>
      </dgm:t>
    </dgm:pt>
    <dgm:pt modelId="{FE107CEC-FEB4-4E43-8A0C-AC38A8D240EF}">
      <dgm:prSet phldrT="[Szöveg]"/>
      <dgm:spPr/>
      <dgm:t>
        <a:bodyPr/>
        <a:lstStyle/>
        <a:p>
          <a:r>
            <a:rPr lang="hu-HU" dirty="0" smtClean="0"/>
            <a:t>Debreceni SZC Beregszászi Pál Szakközépiskolája és Szakiskolája</a:t>
          </a:r>
          <a:endParaRPr lang="hu-HU" dirty="0"/>
        </a:p>
      </dgm:t>
    </dgm:pt>
    <dgm:pt modelId="{D0DB6A9F-AF79-4DF0-80F2-4E4504E537D5}" type="parTrans" cxnId="{24C6E77A-66D3-4A3A-AF92-7788B49EBDA1}">
      <dgm:prSet/>
      <dgm:spPr/>
      <dgm:t>
        <a:bodyPr/>
        <a:lstStyle/>
        <a:p>
          <a:endParaRPr lang="hu-HU"/>
        </a:p>
      </dgm:t>
    </dgm:pt>
    <dgm:pt modelId="{5984FAB6-FF16-430A-99FB-A6B61722016C}" type="sibTrans" cxnId="{24C6E77A-66D3-4A3A-AF92-7788B49EBDA1}">
      <dgm:prSet/>
      <dgm:spPr/>
      <dgm:t>
        <a:bodyPr/>
        <a:lstStyle/>
        <a:p>
          <a:endParaRPr lang="hu-HU"/>
        </a:p>
      </dgm:t>
    </dgm:pt>
    <dgm:pt modelId="{C0627E63-24E5-474E-BBC6-A5997BC156BB}">
      <dgm:prSet phldrT="[Szöveg]"/>
      <dgm:spPr/>
      <dgm:t>
        <a:bodyPr/>
        <a:lstStyle/>
        <a:p>
          <a:r>
            <a:rPr lang="hu-HU" dirty="0" smtClean="0"/>
            <a:t>Debreceni SZC Bethlen Gábor Közgazdasági Szakközépiskolája</a:t>
          </a:r>
        </a:p>
      </dgm:t>
    </dgm:pt>
    <dgm:pt modelId="{9589A85E-DE11-4E01-B379-291D78467DDC}" type="parTrans" cxnId="{C65EC29E-56E4-448C-B322-407A5DFC0B03}">
      <dgm:prSet/>
      <dgm:spPr/>
      <dgm:t>
        <a:bodyPr/>
        <a:lstStyle/>
        <a:p>
          <a:endParaRPr lang="hu-HU"/>
        </a:p>
      </dgm:t>
    </dgm:pt>
    <dgm:pt modelId="{E4457749-0B92-496F-A113-F16E3681D09B}" type="sibTrans" cxnId="{C65EC29E-56E4-448C-B322-407A5DFC0B03}">
      <dgm:prSet/>
      <dgm:spPr/>
      <dgm:t>
        <a:bodyPr/>
        <a:lstStyle/>
        <a:p>
          <a:endParaRPr lang="hu-HU"/>
        </a:p>
      </dgm:t>
    </dgm:pt>
    <dgm:pt modelId="{F64AD97D-C9E0-48CB-BE0B-5E0A03CBB243}" type="pres">
      <dgm:prSet presAssocID="{4258E27E-D1C4-4F99-A573-ACD3270A8F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F76902E-8144-4E14-897B-15C7CD161931}" type="pres">
      <dgm:prSet presAssocID="{2FD2E599-35F4-4124-B551-9D926A039563}" presName="comp" presStyleCnt="0"/>
      <dgm:spPr/>
    </dgm:pt>
    <dgm:pt modelId="{BFE48BCE-6CA3-4AFD-BDF4-79CEB185AB30}" type="pres">
      <dgm:prSet presAssocID="{2FD2E599-35F4-4124-B551-9D926A039563}" presName="box" presStyleLbl="node1" presStyleIdx="0" presStyleCnt="3" custLinFactNeighborX="-1190" custLinFactNeighborY="-913"/>
      <dgm:spPr/>
      <dgm:t>
        <a:bodyPr/>
        <a:lstStyle/>
        <a:p>
          <a:endParaRPr lang="hu-HU"/>
        </a:p>
      </dgm:t>
    </dgm:pt>
    <dgm:pt modelId="{E135236C-255C-483D-9124-A1C224A3E61C}" type="pres">
      <dgm:prSet presAssocID="{2FD2E599-35F4-4124-B551-9D926A03956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C7461856-5CCB-42F6-88BD-342591B4185B}" type="pres">
      <dgm:prSet presAssocID="{2FD2E599-35F4-4124-B551-9D926A0395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B89A30-CB6A-4D69-8D91-28830CC35ABA}" type="pres">
      <dgm:prSet presAssocID="{2DE4969C-7DC8-4CA0-979C-CD4A13D991D2}" presName="spacer" presStyleCnt="0"/>
      <dgm:spPr/>
    </dgm:pt>
    <dgm:pt modelId="{F53157C5-4ED0-4E68-BFB1-CF03237B15B8}" type="pres">
      <dgm:prSet presAssocID="{FE107CEC-FEB4-4E43-8A0C-AC38A8D240EF}" presName="comp" presStyleCnt="0"/>
      <dgm:spPr/>
    </dgm:pt>
    <dgm:pt modelId="{3759AD68-C181-47B9-84A3-E423AD02302F}" type="pres">
      <dgm:prSet presAssocID="{FE107CEC-FEB4-4E43-8A0C-AC38A8D240EF}" presName="box" presStyleLbl="node1" presStyleIdx="1" presStyleCnt="3"/>
      <dgm:spPr/>
      <dgm:t>
        <a:bodyPr/>
        <a:lstStyle/>
        <a:p>
          <a:endParaRPr lang="hu-HU"/>
        </a:p>
      </dgm:t>
    </dgm:pt>
    <dgm:pt modelId="{FACF6A22-9E1B-4D26-826E-8D0BAE206EF3}" type="pres">
      <dgm:prSet presAssocID="{FE107CEC-FEB4-4E43-8A0C-AC38A8D240E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BB309554-FA80-47F6-821E-1DA47D53968C}" type="pres">
      <dgm:prSet presAssocID="{FE107CEC-FEB4-4E43-8A0C-AC38A8D240E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F2E2DF-0843-4566-A8E0-8F66E5C7F17D}" type="pres">
      <dgm:prSet presAssocID="{5984FAB6-FF16-430A-99FB-A6B61722016C}" presName="spacer" presStyleCnt="0"/>
      <dgm:spPr/>
    </dgm:pt>
    <dgm:pt modelId="{6EA457BA-8149-4F9E-A0D3-C95AED324CAC}" type="pres">
      <dgm:prSet presAssocID="{C0627E63-24E5-474E-BBC6-A5997BC156BB}" presName="comp" presStyleCnt="0"/>
      <dgm:spPr/>
    </dgm:pt>
    <dgm:pt modelId="{CD355CD5-2DDD-4CB3-BC47-250E44A3616D}" type="pres">
      <dgm:prSet presAssocID="{C0627E63-24E5-474E-BBC6-A5997BC156BB}" presName="box" presStyleLbl="node1" presStyleIdx="2" presStyleCnt="3" custLinFactNeighborX="-1011" custLinFactNeighborY="485"/>
      <dgm:spPr/>
      <dgm:t>
        <a:bodyPr/>
        <a:lstStyle/>
        <a:p>
          <a:endParaRPr lang="hu-HU"/>
        </a:p>
      </dgm:t>
    </dgm:pt>
    <dgm:pt modelId="{D1E1E03D-01B7-418D-8392-25209344C183}" type="pres">
      <dgm:prSet presAssocID="{C0627E63-24E5-474E-BBC6-A5997BC156B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742C9576-7292-46E6-963F-50BABFC01712}" type="pres">
      <dgm:prSet presAssocID="{C0627E63-24E5-474E-BBC6-A5997BC156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C4ADC71-7EDB-452D-B68A-E05626ACA7B7}" type="presOf" srcId="{FE107CEC-FEB4-4E43-8A0C-AC38A8D240EF}" destId="{3759AD68-C181-47B9-84A3-E423AD02302F}" srcOrd="0" destOrd="0" presId="urn:microsoft.com/office/officeart/2005/8/layout/vList4"/>
    <dgm:cxn modelId="{0D76409E-AD3E-42AA-B521-44DB91979E0A}" type="presOf" srcId="{2FD2E599-35F4-4124-B551-9D926A039563}" destId="{BFE48BCE-6CA3-4AFD-BDF4-79CEB185AB30}" srcOrd="0" destOrd="0" presId="urn:microsoft.com/office/officeart/2005/8/layout/vList4"/>
    <dgm:cxn modelId="{0B46312F-9AE4-4A9A-BF70-186721703024}" type="presOf" srcId="{FE107CEC-FEB4-4E43-8A0C-AC38A8D240EF}" destId="{BB309554-FA80-47F6-821E-1DA47D53968C}" srcOrd="1" destOrd="0" presId="urn:microsoft.com/office/officeart/2005/8/layout/vList4"/>
    <dgm:cxn modelId="{07D4934A-4181-494D-9BB0-182D9AE0DDF0}" type="presOf" srcId="{C0627E63-24E5-474E-BBC6-A5997BC156BB}" destId="{CD355CD5-2DDD-4CB3-BC47-250E44A3616D}" srcOrd="0" destOrd="0" presId="urn:microsoft.com/office/officeart/2005/8/layout/vList4"/>
    <dgm:cxn modelId="{66F2AD7B-82F5-4009-8CBA-CC2B2A7FE789}" type="presOf" srcId="{2FD2E599-35F4-4124-B551-9D926A039563}" destId="{C7461856-5CCB-42F6-88BD-342591B4185B}" srcOrd="1" destOrd="0" presId="urn:microsoft.com/office/officeart/2005/8/layout/vList4"/>
    <dgm:cxn modelId="{C65EC29E-56E4-448C-B322-407A5DFC0B03}" srcId="{4258E27E-D1C4-4F99-A573-ACD3270A8F14}" destId="{C0627E63-24E5-474E-BBC6-A5997BC156BB}" srcOrd="2" destOrd="0" parTransId="{9589A85E-DE11-4E01-B379-291D78467DDC}" sibTransId="{E4457749-0B92-496F-A113-F16E3681D09B}"/>
    <dgm:cxn modelId="{5CF31EEF-30D1-48E2-8B4A-C085F1121C89}" type="presOf" srcId="{4258E27E-D1C4-4F99-A573-ACD3270A8F14}" destId="{F64AD97D-C9E0-48CB-BE0B-5E0A03CBB243}" srcOrd="0" destOrd="0" presId="urn:microsoft.com/office/officeart/2005/8/layout/vList4"/>
    <dgm:cxn modelId="{5F3A1654-D5E5-44DC-AC70-E6A322006408}" srcId="{4258E27E-D1C4-4F99-A573-ACD3270A8F14}" destId="{2FD2E599-35F4-4124-B551-9D926A039563}" srcOrd="0" destOrd="0" parTransId="{D1D9374D-22E0-4A78-AADB-1F16FB79E1A3}" sibTransId="{2DE4969C-7DC8-4CA0-979C-CD4A13D991D2}"/>
    <dgm:cxn modelId="{24C6E77A-66D3-4A3A-AF92-7788B49EBDA1}" srcId="{4258E27E-D1C4-4F99-A573-ACD3270A8F14}" destId="{FE107CEC-FEB4-4E43-8A0C-AC38A8D240EF}" srcOrd="1" destOrd="0" parTransId="{D0DB6A9F-AF79-4DF0-80F2-4E4504E537D5}" sibTransId="{5984FAB6-FF16-430A-99FB-A6B61722016C}"/>
    <dgm:cxn modelId="{48B8749B-1D45-4696-8725-17F6328B8361}" type="presOf" srcId="{C0627E63-24E5-474E-BBC6-A5997BC156BB}" destId="{742C9576-7292-46E6-963F-50BABFC01712}" srcOrd="1" destOrd="0" presId="urn:microsoft.com/office/officeart/2005/8/layout/vList4"/>
    <dgm:cxn modelId="{FD199656-CD81-45E2-946F-71A1ECD9059B}" type="presParOf" srcId="{F64AD97D-C9E0-48CB-BE0B-5E0A03CBB243}" destId="{6F76902E-8144-4E14-897B-15C7CD161931}" srcOrd="0" destOrd="0" presId="urn:microsoft.com/office/officeart/2005/8/layout/vList4"/>
    <dgm:cxn modelId="{E63E3376-D26A-4FCD-AEE1-BDCBC5537714}" type="presParOf" srcId="{6F76902E-8144-4E14-897B-15C7CD161931}" destId="{BFE48BCE-6CA3-4AFD-BDF4-79CEB185AB30}" srcOrd="0" destOrd="0" presId="urn:microsoft.com/office/officeart/2005/8/layout/vList4"/>
    <dgm:cxn modelId="{D0527472-07FB-40AD-B3B8-0FF1AC9B546C}" type="presParOf" srcId="{6F76902E-8144-4E14-897B-15C7CD161931}" destId="{E135236C-255C-483D-9124-A1C224A3E61C}" srcOrd="1" destOrd="0" presId="urn:microsoft.com/office/officeart/2005/8/layout/vList4"/>
    <dgm:cxn modelId="{A6C96EF5-88A1-4007-AFEA-014F4BE8E112}" type="presParOf" srcId="{6F76902E-8144-4E14-897B-15C7CD161931}" destId="{C7461856-5CCB-42F6-88BD-342591B4185B}" srcOrd="2" destOrd="0" presId="urn:microsoft.com/office/officeart/2005/8/layout/vList4"/>
    <dgm:cxn modelId="{0208BA77-A679-413A-A952-B329A62B961C}" type="presParOf" srcId="{F64AD97D-C9E0-48CB-BE0B-5E0A03CBB243}" destId="{C0B89A30-CB6A-4D69-8D91-28830CC35ABA}" srcOrd="1" destOrd="0" presId="urn:microsoft.com/office/officeart/2005/8/layout/vList4"/>
    <dgm:cxn modelId="{F1D5207F-5E98-4B12-9BB4-AA356ED8B486}" type="presParOf" srcId="{F64AD97D-C9E0-48CB-BE0B-5E0A03CBB243}" destId="{F53157C5-4ED0-4E68-BFB1-CF03237B15B8}" srcOrd="2" destOrd="0" presId="urn:microsoft.com/office/officeart/2005/8/layout/vList4"/>
    <dgm:cxn modelId="{A866B51F-4370-4BC0-97B7-C7BD07D09F28}" type="presParOf" srcId="{F53157C5-4ED0-4E68-BFB1-CF03237B15B8}" destId="{3759AD68-C181-47B9-84A3-E423AD02302F}" srcOrd="0" destOrd="0" presId="urn:microsoft.com/office/officeart/2005/8/layout/vList4"/>
    <dgm:cxn modelId="{DB7905BE-77F3-4B5B-BFFB-7EF2451B755F}" type="presParOf" srcId="{F53157C5-4ED0-4E68-BFB1-CF03237B15B8}" destId="{FACF6A22-9E1B-4D26-826E-8D0BAE206EF3}" srcOrd="1" destOrd="0" presId="urn:microsoft.com/office/officeart/2005/8/layout/vList4"/>
    <dgm:cxn modelId="{B2CA7ED6-9DEF-4B02-92E0-0E5883A840A9}" type="presParOf" srcId="{F53157C5-4ED0-4E68-BFB1-CF03237B15B8}" destId="{BB309554-FA80-47F6-821E-1DA47D53968C}" srcOrd="2" destOrd="0" presId="urn:microsoft.com/office/officeart/2005/8/layout/vList4"/>
    <dgm:cxn modelId="{F024F372-849A-4CE0-9ACE-666A7611685A}" type="presParOf" srcId="{F64AD97D-C9E0-48CB-BE0B-5E0A03CBB243}" destId="{63F2E2DF-0843-4566-A8E0-8F66E5C7F17D}" srcOrd="3" destOrd="0" presId="urn:microsoft.com/office/officeart/2005/8/layout/vList4"/>
    <dgm:cxn modelId="{B919DB65-98E6-4CFC-BBCB-5E0425E2BDBB}" type="presParOf" srcId="{F64AD97D-C9E0-48CB-BE0B-5E0A03CBB243}" destId="{6EA457BA-8149-4F9E-A0D3-C95AED324CAC}" srcOrd="4" destOrd="0" presId="urn:microsoft.com/office/officeart/2005/8/layout/vList4"/>
    <dgm:cxn modelId="{63477B33-00AE-47F7-95AC-74F6DD238DE2}" type="presParOf" srcId="{6EA457BA-8149-4F9E-A0D3-C95AED324CAC}" destId="{CD355CD5-2DDD-4CB3-BC47-250E44A3616D}" srcOrd="0" destOrd="0" presId="urn:microsoft.com/office/officeart/2005/8/layout/vList4"/>
    <dgm:cxn modelId="{A549B8BC-7314-43B1-892D-38B56B18972D}" type="presParOf" srcId="{6EA457BA-8149-4F9E-A0D3-C95AED324CAC}" destId="{D1E1E03D-01B7-418D-8392-25209344C183}" srcOrd="1" destOrd="0" presId="urn:microsoft.com/office/officeart/2005/8/layout/vList4"/>
    <dgm:cxn modelId="{77B17912-B3FD-4EA7-A220-A9AD376EDAE2}" type="presParOf" srcId="{6EA457BA-8149-4F9E-A0D3-C95AED324CAC}" destId="{742C9576-7292-46E6-963F-50BABFC017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58E27E-D1C4-4F99-A573-ACD3270A8F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FD2E599-35F4-4124-B551-9D926A039563}">
      <dgm:prSet phldrT="[Szöveg]"/>
      <dgm:spPr/>
      <dgm:t>
        <a:bodyPr/>
        <a:lstStyle/>
        <a:p>
          <a:r>
            <a:rPr lang="hu-HU" dirty="0" smtClean="0"/>
            <a:t>Debreceni SZC Brassai Sámuel Gimnáziuma és Műszaki Szakközépiskolája</a:t>
          </a:r>
        </a:p>
      </dgm:t>
    </dgm:pt>
    <dgm:pt modelId="{D1D9374D-22E0-4A78-AADB-1F16FB79E1A3}" type="parTrans" cxnId="{5F3A1654-D5E5-44DC-AC70-E6A322006408}">
      <dgm:prSet/>
      <dgm:spPr/>
      <dgm:t>
        <a:bodyPr/>
        <a:lstStyle/>
        <a:p>
          <a:endParaRPr lang="hu-HU"/>
        </a:p>
      </dgm:t>
    </dgm:pt>
    <dgm:pt modelId="{2DE4969C-7DC8-4CA0-979C-CD4A13D991D2}" type="sibTrans" cxnId="{5F3A1654-D5E5-44DC-AC70-E6A322006408}">
      <dgm:prSet/>
      <dgm:spPr/>
      <dgm:t>
        <a:bodyPr/>
        <a:lstStyle/>
        <a:p>
          <a:endParaRPr lang="hu-HU"/>
        </a:p>
      </dgm:t>
    </dgm:pt>
    <dgm:pt modelId="{FE107CEC-FEB4-4E43-8A0C-AC38A8D240EF}">
      <dgm:prSet phldrT="[Szöveg]"/>
      <dgm:spPr/>
      <dgm:t>
        <a:bodyPr/>
        <a:lstStyle/>
        <a:p>
          <a:r>
            <a:rPr lang="hu-HU" dirty="0" smtClean="0"/>
            <a:t>Debreceni SZC Dienes László Gimnáziuma és Egészségügyi Szakképző Iskolája</a:t>
          </a:r>
          <a:endParaRPr lang="hu-HU" dirty="0"/>
        </a:p>
      </dgm:t>
    </dgm:pt>
    <dgm:pt modelId="{D0DB6A9F-AF79-4DF0-80F2-4E4504E537D5}" type="parTrans" cxnId="{24C6E77A-66D3-4A3A-AF92-7788B49EBDA1}">
      <dgm:prSet/>
      <dgm:spPr/>
      <dgm:t>
        <a:bodyPr/>
        <a:lstStyle/>
        <a:p>
          <a:endParaRPr lang="hu-HU"/>
        </a:p>
      </dgm:t>
    </dgm:pt>
    <dgm:pt modelId="{5984FAB6-FF16-430A-99FB-A6B61722016C}" type="sibTrans" cxnId="{24C6E77A-66D3-4A3A-AF92-7788B49EBDA1}">
      <dgm:prSet/>
      <dgm:spPr/>
      <dgm:t>
        <a:bodyPr/>
        <a:lstStyle/>
        <a:p>
          <a:endParaRPr lang="hu-HU"/>
        </a:p>
      </dgm:t>
    </dgm:pt>
    <dgm:pt modelId="{C0627E63-24E5-474E-BBC6-A5997BC156BB}">
      <dgm:prSet phldrT="[Szöveg]"/>
      <dgm:spPr/>
      <dgm:t>
        <a:bodyPr/>
        <a:lstStyle/>
        <a:p>
          <a:r>
            <a:rPr lang="hu-HU" dirty="0" smtClean="0"/>
            <a:t>Debreceni SZC Irinyi János Gimnáziuma, Szakközépiskolája és Szakiskolája</a:t>
          </a:r>
        </a:p>
      </dgm:t>
    </dgm:pt>
    <dgm:pt modelId="{9589A85E-DE11-4E01-B379-291D78467DDC}" type="parTrans" cxnId="{C65EC29E-56E4-448C-B322-407A5DFC0B03}">
      <dgm:prSet/>
      <dgm:spPr/>
      <dgm:t>
        <a:bodyPr/>
        <a:lstStyle/>
        <a:p>
          <a:endParaRPr lang="hu-HU"/>
        </a:p>
      </dgm:t>
    </dgm:pt>
    <dgm:pt modelId="{E4457749-0B92-496F-A113-F16E3681D09B}" type="sibTrans" cxnId="{C65EC29E-56E4-448C-B322-407A5DFC0B03}">
      <dgm:prSet/>
      <dgm:spPr/>
      <dgm:t>
        <a:bodyPr/>
        <a:lstStyle/>
        <a:p>
          <a:endParaRPr lang="hu-HU"/>
        </a:p>
      </dgm:t>
    </dgm:pt>
    <dgm:pt modelId="{F64AD97D-C9E0-48CB-BE0B-5E0A03CBB243}" type="pres">
      <dgm:prSet presAssocID="{4258E27E-D1C4-4F99-A573-ACD3270A8F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F76902E-8144-4E14-897B-15C7CD161931}" type="pres">
      <dgm:prSet presAssocID="{2FD2E599-35F4-4124-B551-9D926A039563}" presName="comp" presStyleCnt="0"/>
      <dgm:spPr/>
    </dgm:pt>
    <dgm:pt modelId="{BFE48BCE-6CA3-4AFD-BDF4-79CEB185AB30}" type="pres">
      <dgm:prSet presAssocID="{2FD2E599-35F4-4124-B551-9D926A039563}" presName="box" presStyleLbl="node1" presStyleIdx="0" presStyleCnt="3" custLinFactNeighborX="-1190" custLinFactNeighborY="-913"/>
      <dgm:spPr/>
      <dgm:t>
        <a:bodyPr/>
        <a:lstStyle/>
        <a:p>
          <a:endParaRPr lang="hu-HU"/>
        </a:p>
      </dgm:t>
    </dgm:pt>
    <dgm:pt modelId="{E135236C-255C-483D-9124-A1C224A3E61C}" type="pres">
      <dgm:prSet presAssocID="{2FD2E599-35F4-4124-B551-9D926A03956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C7461856-5CCB-42F6-88BD-342591B4185B}" type="pres">
      <dgm:prSet presAssocID="{2FD2E599-35F4-4124-B551-9D926A0395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B89A30-CB6A-4D69-8D91-28830CC35ABA}" type="pres">
      <dgm:prSet presAssocID="{2DE4969C-7DC8-4CA0-979C-CD4A13D991D2}" presName="spacer" presStyleCnt="0"/>
      <dgm:spPr/>
    </dgm:pt>
    <dgm:pt modelId="{F53157C5-4ED0-4E68-BFB1-CF03237B15B8}" type="pres">
      <dgm:prSet presAssocID="{FE107CEC-FEB4-4E43-8A0C-AC38A8D240EF}" presName="comp" presStyleCnt="0"/>
      <dgm:spPr/>
    </dgm:pt>
    <dgm:pt modelId="{3759AD68-C181-47B9-84A3-E423AD02302F}" type="pres">
      <dgm:prSet presAssocID="{FE107CEC-FEB4-4E43-8A0C-AC38A8D240EF}" presName="box" presStyleLbl="node1" presStyleIdx="1" presStyleCnt="3"/>
      <dgm:spPr/>
      <dgm:t>
        <a:bodyPr/>
        <a:lstStyle/>
        <a:p>
          <a:endParaRPr lang="hu-HU"/>
        </a:p>
      </dgm:t>
    </dgm:pt>
    <dgm:pt modelId="{FACF6A22-9E1B-4D26-826E-8D0BAE206EF3}" type="pres">
      <dgm:prSet presAssocID="{FE107CEC-FEB4-4E43-8A0C-AC38A8D240E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BB309554-FA80-47F6-821E-1DA47D53968C}" type="pres">
      <dgm:prSet presAssocID="{FE107CEC-FEB4-4E43-8A0C-AC38A8D240E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F2E2DF-0843-4566-A8E0-8F66E5C7F17D}" type="pres">
      <dgm:prSet presAssocID="{5984FAB6-FF16-430A-99FB-A6B61722016C}" presName="spacer" presStyleCnt="0"/>
      <dgm:spPr/>
    </dgm:pt>
    <dgm:pt modelId="{6EA457BA-8149-4F9E-A0D3-C95AED324CAC}" type="pres">
      <dgm:prSet presAssocID="{C0627E63-24E5-474E-BBC6-A5997BC156BB}" presName="comp" presStyleCnt="0"/>
      <dgm:spPr/>
    </dgm:pt>
    <dgm:pt modelId="{CD355CD5-2DDD-4CB3-BC47-250E44A3616D}" type="pres">
      <dgm:prSet presAssocID="{C0627E63-24E5-474E-BBC6-A5997BC156BB}" presName="box" presStyleLbl="node1" presStyleIdx="2" presStyleCnt="3" custLinFactNeighborX="-1011" custLinFactNeighborY="485"/>
      <dgm:spPr/>
      <dgm:t>
        <a:bodyPr/>
        <a:lstStyle/>
        <a:p>
          <a:endParaRPr lang="hu-HU"/>
        </a:p>
      </dgm:t>
    </dgm:pt>
    <dgm:pt modelId="{D1E1E03D-01B7-418D-8392-25209344C183}" type="pres">
      <dgm:prSet presAssocID="{C0627E63-24E5-474E-BBC6-A5997BC156B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742C9576-7292-46E6-963F-50BABFC01712}" type="pres">
      <dgm:prSet presAssocID="{C0627E63-24E5-474E-BBC6-A5997BC156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2E30DA9-5196-4275-AC96-2AF59FE57D3D}" type="presOf" srcId="{C0627E63-24E5-474E-BBC6-A5997BC156BB}" destId="{742C9576-7292-46E6-963F-50BABFC01712}" srcOrd="1" destOrd="0" presId="urn:microsoft.com/office/officeart/2005/8/layout/vList4"/>
    <dgm:cxn modelId="{C684414B-4E23-4C8C-A934-F31B820B76B3}" type="presOf" srcId="{FE107CEC-FEB4-4E43-8A0C-AC38A8D240EF}" destId="{3759AD68-C181-47B9-84A3-E423AD02302F}" srcOrd="0" destOrd="0" presId="urn:microsoft.com/office/officeart/2005/8/layout/vList4"/>
    <dgm:cxn modelId="{942E6588-808A-478A-A4DD-5EE5AC2966C3}" type="presOf" srcId="{4258E27E-D1C4-4F99-A573-ACD3270A8F14}" destId="{F64AD97D-C9E0-48CB-BE0B-5E0A03CBB243}" srcOrd="0" destOrd="0" presId="urn:microsoft.com/office/officeart/2005/8/layout/vList4"/>
    <dgm:cxn modelId="{D708AA44-E947-4457-829B-4D80F35F53F8}" type="presOf" srcId="{FE107CEC-FEB4-4E43-8A0C-AC38A8D240EF}" destId="{BB309554-FA80-47F6-821E-1DA47D53968C}" srcOrd="1" destOrd="0" presId="urn:microsoft.com/office/officeart/2005/8/layout/vList4"/>
    <dgm:cxn modelId="{C65EC29E-56E4-448C-B322-407A5DFC0B03}" srcId="{4258E27E-D1C4-4F99-A573-ACD3270A8F14}" destId="{C0627E63-24E5-474E-BBC6-A5997BC156BB}" srcOrd="2" destOrd="0" parTransId="{9589A85E-DE11-4E01-B379-291D78467DDC}" sibTransId="{E4457749-0B92-496F-A113-F16E3681D09B}"/>
    <dgm:cxn modelId="{5F3A1654-D5E5-44DC-AC70-E6A322006408}" srcId="{4258E27E-D1C4-4F99-A573-ACD3270A8F14}" destId="{2FD2E599-35F4-4124-B551-9D926A039563}" srcOrd="0" destOrd="0" parTransId="{D1D9374D-22E0-4A78-AADB-1F16FB79E1A3}" sibTransId="{2DE4969C-7DC8-4CA0-979C-CD4A13D991D2}"/>
    <dgm:cxn modelId="{6166AF90-70AE-4B94-A06A-8A1B439E3B0E}" type="presOf" srcId="{2FD2E599-35F4-4124-B551-9D926A039563}" destId="{C7461856-5CCB-42F6-88BD-342591B4185B}" srcOrd="1" destOrd="0" presId="urn:microsoft.com/office/officeart/2005/8/layout/vList4"/>
    <dgm:cxn modelId="{7C704978-BCD4-4504-8C20-56C8C72A776E}" type="presOf" srcId="{C0627E63-24E5-474E-BBC6-A5997BC156BB}" destId="{CD355CD5-2DDD-4CB3-BC47-250E44A3616D}" srcOrd="0" destOrd="0" presId="urn:microsoft.com/office/officeart/2005/8/layout/vList4"/>
    <dgm:cxn modelId="{21F6C8E7-3820-42BF-9A02-C8EBD9FEFAD0}" type="presOf" srcId="{2FD2E599-35F4-4124-B551-9D926A039563}" destId="{BFE48BCE-6CA3-4AFD-BDF4-79CEB185AB30}" srcOrd="0" destOrd="0" presId="urn:microsoft.com/office/officeart/2005/8/layout/vList4"/>
    <dgm:cxn modelId="{24C6E77A-66D3-4A3A-AF92-7788B49EBDA1}" srcId="{4258E27E-D1C4-4F99-A573-ACD3270A8F14}" destId="{FE107CEC-FEB4-4E43-8A0C-AC38A8D240EF}" srcOrd="1" destOrd="0" parTransId="{D0DB6A9F-AF79-4DF0-80F2-4E4504E537D5}" sibTransId="{5984FAB6-FF16-430A-99FB-A6B61722016C}"/>
    <dgm:cxn modelId="{D519FC84-736F-4609-B7A6-52BF50A82997}" type="presParOf" srcId="{F64AD97D-C9E0-48CB-BE0B-5E0A03CBB243}" destId="{6F76902E-8144-4E14-897B-15C7CD161931}" srcOrd="0" destOrd="0" presId="urn:microsoft.com/office/officeart/2005/8/layout/vList4"/>
    <dgm:cxn modelId="{7C5684A2-F0AD-48D2-ABF5-5E4DBAD52B66}" type="presParOf" srcId="{6F76902E-8144-4E14-897B-15C7CD161931}" destId="{BFE48BCE-6CA3-4AFD-BDF4-79CEB185AB30}" srcOrd="0" destOrd="0" presId="urn:microsoft.com/office/officeart/2005/8/layout/vList4"/>
    <dgm:cxn modelId="{BB12E70B-D844-4DBA-864F-A71F282F40CC}" type="presParOf" srcId="{6F76902E-8144-4E14-897B-15C7CD161931}" destId="{E135236C-255C-483D-9124-A1C224A3E61C}" srcOrd="1" destOrd="0" presId="urn:microsoft.com/office/officeart/2005/8/layout/vList4"/>
    <dgm:cxn modelId="{92334864-EFAC-439F-99D4-466148449B07}" type="presParOf" srcId="{6F76902E-8144-4E14-897B-15C7CD161931}" destId="{C7461856-5CCB-42F6-88BD-342591B4185B}" srcOrd="2" destOrd="0" presId="urn:microsoft.com/office/officeart/2005/8/layout/vList4"/>
    <dgm:cxn modelId="{79BE6A5B-01C8-49E3-AD07-956DBE6E741C}" type="presParOf" srcId="{F64AD97D-C9E0-48CB-BE0B-5E0A03CBB243}" destId="{C0B89A30-CB6A-4D69-8D91-28830CC35ABA}" srcOrd="1" destOrd="0" presId="urn:microsoft.com/office/officeart/2005/8/layout/vList4"/>
    <dgm:cxn modelId="{79FF4327-C247-4369-B655-244805E2EC6F}" type="presParOf" srcId="{F64AD97D-C9E0-48CB-BE0B-5E0A03CBB243}" destId="{F53157C5-4ED0-4E68-BFB1-CF03237B15B8}" srcOrd="2" destOrd="0" presId="urn:microsoft.com/office/officeart/2005/8/layout/vList4"/>
    <dgm:cxn modelId="{F4FD921E-49A6-4368-B2D9-7189F8F244E1}" type="presParOf" srcId="{F53157C5-4ED0-4E68-BFB1-CF03237B15B8}" destId="{3759AD68-C181-47B9-84A3-E423AD02302F}" srcOrd="0" destOrd="0" presId="urn:microsoft.com/office/officeart/2005/8/layout/vList4"/>
    <dgm:cxn modelId="{F247BF82-FD73-4206-8AB6-0E8DE43C7DBE}" type="presParOf" srcId="{F53157C5-4ED0-4E68-BFB1-CF03237B15B8}" destId="{FACF6A22-9E1B-4D26-826E-8D0BAE206EF3}" srcOrd="1" destOrd="0" presId="urn:microsoft.com/office/officeart/2005/8/layout/vList4"/>
    <dgm:cxn modelId="{4689B118-8121-467E-8321-F407FA37F42F}" type="presParOf" srcId="{F53157C5-4ED0-4E68-BFB1-CF03237B15B8}" destId="{BB309554-FA80-47F6-821E-1DA47D53968C}" srcOrd="2" destOrd="0" presId="urn:microsoft.com/office/officeart/2005/8/layout/vList4"/>
    <dgm:cxn modelId="{F0E19C5C-5606-4BC0-A35A-05E1C7E9D62F}" type="presParOf" srcId="{F64AD97D-C9E0-48CB-BE0B-5E0A03CBB243}" destId="{63F2E2DF-0843-4566-A8E0-8F66E5C7F17D}" srcOrd="3" destOrd="0" presId="urn:microsoft.com/office/officeart/2005/8/layout/vList4"/>
    <dgm:cxn modelId="{98B83321-E4AB-4D19-89E6-E1418A9CDF53}" type="presParOf" srcId="{F64AD97D-C9E0-48CB-BE0B-5E0A03CBB243}" destId="{6EA457BA-8149-4F9E-A0D3-C95AED324CAC}" srcOrd="4" destOrd="0" presId="urn:microsoft.com/office/officeart/2005/8/layout/vList4"/>
    <dgm:cxn modelId="{E2B4C99F-7E27-4697-953A-3E636B4776DE}" type="presParOf" srcId="{6EA457BA-8149-4F9E-A0D3-C95AED324CAC}" destId="{CD355CD5-2DDD-4CB3-BC47-250E44A3616D}" srcOrd="0" destOrd="0" presId="urn:microsoft.com/office/officeart/2005/8/layout/vList4"/>
    <dgm:cxn modelId="{06F5DE6C-5920-4E7A-8E26-415CD0C8F751}" type="presParOf" srcId="{6EA457BA-8149-4F9E-A0D3-C95AED324CAC}" destId="{D1E1E03D-01B7-418D-8392-25209344C183}" srcOrd="1" destOrd="0" presId="urn:microsoft.com/office/officeart/2005/8/layout/vList4"/>
    <dgm:cxn modelId="{622B5DED-9BFE-43E8-89B6-41DB2A1FCF88}" type="presParOf" srcId="{6EA457BA-8149-4F9E-A0D3-C95AED324CAC}" destId="{742C9576-7292-46E6-963F-50BABFC017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58E27E-D1C4-4F99-A573-ACD3270A8F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FD2E599-35F4-4124-B551-9D926A039563}">
      <dgm:prSet phldrT="[Szöveg]"/>
      <dgm:spPr/>
      <dgm:t>
        <a:bodyPr/>
        <a:lstStyle/>
        <a:p>
          <a:r>
            <a:rPr lang="hu-HU" dirty="0" smtClean="0"/>
            <a:t>Debreceni SZC Kereskedelmi és </a:t>
          </a:r>
          <a:r>
            <a:rPr lang="hu-HU" dirty="0" err="1" smtClean="0"/>
            <a:t>Vendéglátóipari</a:t>
          </a:r>
          <a:r>
            <a:rPr lang="hu-HU" dirty="0" smtClean="0"/>
            <a:t> Szakközépiskolája és Szakiskolája</a:t>
          </a:r>
        </a:p>
      </dgm:t>
    </dgm:pt>
    <dgm:pt modelId="{D1D9374D-22E0-4A78-AADB-1F16FB79E1A3}" type="parTrans" cxnId="{5F3A1654-D5E5-44DC-AC70-E6A322006408}">
      <dgm:prSet/>
      <dgm:spPr/>
      <dgm:t>
        <a:bodyPr/>
        <a:lstStyle/>
        <a:p>
          <a:endParaRPr lang="hu-HU"/>
        </a:p>
      </dgm:t>
    </dgm:pt>
    <dgm:pt modelId="{2DE4969C-7DC8-4CA0-979C-CD4A13D991D2}" type="sibTrans" cxnId="{5F3A1654-D5E5-44DC-AC70-E6A322006408}">
      <dgm:prSet/>
      <dgm:spPr/>
      <dgm:t>
        <a:bodyPr/>
        <a:lstStyle/>
        <a:p>
          <a:endParaRPr lang="hu-HU"/>
        </a:p>
      </dgm:t>
    </dgm:pt>
    <dgm:pt modelId="{FE107CEC-FEB4-4E43-8A0C-AC38A8D240EF}">
      <dgm:prSet phldrT="[Szöveg]"/>
      <dgm:spPr/>
      <dgm:t>
        <a:bodyPr/>
        <a:lstStyle/>
        <a:p>
          <a:r>
            <a:rPr lang="hu-HU" dirty="0" smtClean="0"/>
            <a:t>Debreceni SZC Könnyűipari Szakképző Iskolája és Speciális Szakiskolája</a:t>
          </a:r>
          <a:endParaRPr lang="hu-HU" dirty="0"/>
        </a:p>
      </dgm:t>
    </dgm:pt>
    <dgm:pt modelId="{D0DB6A9F-AF79-4DF0-80F2-4E4504E537D5}" type="parTrans" cxnId="{24C6E77A-66D3-4A3A-AF92-7788B49EBDA1}">
      <dgm:prSet/>
      <dgm:spPr/>
      <dgm:t>
        <a:bodyPr/>
        <a:lstStyle/>
        <a:p>
          <a:endParaRPr lang="hu-HU"/>
        </a:p>
      </dgm:t>
    </dgm:pt>
    <dgm:pt modelId="{5984FAB6-FF16-430A-99FB-A6B61722016C}" type="sibTrans" cxnId="{24C6E77A-66D3-4A3A-AF92-7788B49EBDA1}">
      <dgm:prSet/>
      <dgm:spPr/>
      <dgm:t>
        <a:bodyPr/>
        <a:lstStyle/>
        <a:p>
          <a:endParaRPr lang="hu-HU"/>
        </a:p>
      </dgm:t>
    </dgm:pt>
    <dgm:pt modelId="{C0627E63-24E5-474E-BBC6-A5997BC156BB}">
      <dgm:prSet phldrT="[Szöveg]"/>
      <dgm:spPr/>
      <dgm:t>
        <a:bodyPr/>
        <a:lstStyle/>
        <a:p>
          <a:r>
            <a:rPr lang="hu-HU" dirty="0" smtClean="0"/>
            <a:t>Debreceni SZC Mechwart András Gépipari és Informatikai Szakközépiskolája</a:t>
          </a:r>
        </a:p>
      </dgm:t>
    </dgm:pt>
    <dgm:pt modelId="{9589A85E-DE11-4E01-B379-291D78467DDC}" type="parTrans" cxnId="{C65EC29E-56E4-448C-B322-407A5DFC0B03}">
      <dgm:prSet/>
      <dgm:spPr/>
      <dgm:t>
        <a:bodyPr/>
        <a:lstStyle/>
        <a:p>
          <a:endParaRPr lang="hu-HU"/>
        </a:p>
      </dgm:t>
    </dgm:pt>
    <dgm:pt modelId="{E4457749-0B92-496F-A113-F16E3681D09B}" type="sibTrans" cxnId="{C65EC29E-56E4-448C-B322-407A5DFC0B03}">
      <dgm:prSet/>
      <dgm:spPr/>
      <dgm:t>
        <a:bodyPr/>
        <a:lstStyle/>
        <a:p>
          <a:endParaRPr lang="hu-HU"/>
        </a:p>
      </dgm:t>
    </dgm:pt>
    <dgm:pt modelId="{F64AD97D-C9E0-48CB-BE0B-5E0A03CBB243}" type="pres">
      <dgm:prSet presAssocID="{4258E27E-D1C4-4F99-A573-ACD3270A8F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F76902E-8144-4E14-897B-15C7CD161931}" type="pres">
      <dgm:prSet presAssocID="{2FD2E599-35F4-4124-B551-9D926A039563}" presName="comp" presStyleCnt="0"/>
      <dgm:spPr/>
    </dgm:pt>
    <dgm:pt modelId="{BFE48BCE-6CA3-4AFD-BDF4-79CEB185AB30}" type="pres">
      <dgm:prSet presAssocID="{2FD2E599-35F4-4124-B551-9D926A039563}" presName="box" presStyleLbl="node1" presStyleIdx="0" presStyleCnt="3" custLinFactNeighborX="-1190" custLinFactNeighborY="-913"/>
      <dgm:spPr/>
      <dgm:t>
        <a:bodyPr/>
        <a:lstStyle/>
        <a:p>
          <a:endParaRPr lang="hu-HU"/>
        </a:p>
      </dgm:t>
    </dgm:pt>
    <dgm:pt modelId="{E135236C-255C-483D-9124-A1C224A3E61C}" type="pres">
      <dgm:prSet presAssocID="{2FD2E599-35F4-4124-B551-9D926A03956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C7461856-5CCB-42F6-88BD-342591B4185B}" type="pres">
      <dgm:prSet presAssocID="{2FD2E599-35F4-4124-B551-9D926A0395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B89A30-CB6A-4D69-8D91-28830CC35ABA}" type="pres">
      <dgm:prSet presAssocID="{2DE4969C-7DC8-4CA0-979C-CD4A13D991D2}" presName="spacer" presStyleCnt="0"/>
      <dgm:spPr/>
    </dgm:pt>
    <dgm:pt modelId="{F53157C5-4ED0-4E68-BFB1-CF03237B15B8}" type="pres">
      <dgm:prSet presAssocID="{FE107CEC-FEB4-4E43-8A0C-AC38A8D240EF}" presName="comp" presStyleCnt="0"/>
      <dgm:spPr/>
    </dgm:pt>
    <dgm:pt modelId="{3759AD68-C181-47B9-84A3-E423AD02302F}" type="pres">
      <dgm:prSet presAssocID="{FE107CEC-FEB4-4E43-8A0C-AC38A8D240EF}" presName="box" presStyleLbl="node1" presStyleIdx="1" presStyleCnt="3"/>
      <dgm:spPr/>
      <dgm:t>
        <a:bodyPr/>
        <a:lstStyle/>
        <a:p>
          <a:endParaRPr lang="hu-HU"/>
        </a:p>
      </dgm:t>
    </dgm:pt>
    <dgm:pt modelId="{FACF6A22-9E1B-4D26-826E-8D0BAE206EF3}" type="pres">
      <dgm:prSet presAssocID="{FE107CEC-FEB4-4E43-8A0C-AC38A8D240E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BB309554-FA80-47F6-821E-1DA47D53968C}" type="pres">
      <dgm:prSet presAssocID="{FE107CEC-FEB4-4E43-8A0C-AC38A8D240E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F2E2DF-0843-4566-A8E0-8F66E5C7F17D}" type="pres">
      <dgm:prSet presAssocID="{5984FAB6-FF16-430A-99FB-A6B61722016C}" presName="spacer" presStyleCnt="0"/>
      <dgm:spPr/>
    </dgm:pt>
    <dgm:pt modelId="{6EA457BA-8149-4F9E-A0D3-C95AED324CAC}" type="pres">
      <dgm:prSet presAssocID="{C0627E63-24E5-474E-BBC6-A5997BC156BB}" presName="comp" presStyleCnt="0"/>
      <dgm:spPr/>
    </dgm:pt>
    <dgm:pt modelId="{CD355CD5-2DDD-4CB3-BC47-250E44A3616D}" type="pres">
      <dgm:prSet presAssocID="{C0627E63-24E5-474E-BBC6-A5997BC156BB}" presName="box" presStyleLbl="node1" presStyleIdx="2" presStyleCnt="3" custLinFactNeighborX="-1011" custLinFactNeighborY="485"/>
      <dgm:spPr/>
      <dgm:t>
        <a:bodyPr/>
        <a:lstStyle/>
        <a:p>
          <a:endParaRPr lang="hu-HU"/>
        </a:p>
      </dgm:t>
    </dgm:pt>
    <dgm:pt modelId="{D1E1E03D-01B7-418D-8392-25209344C183}" type="pres">
      <dgm:prSet presAssocID="{C0627E63-24E5-474E-BBC6-A5997BC156B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742C9576-7292-46E6-963F-50BABFC01712}" type="pres">
      <dgm:prSet presAssocID="{C0627E63-24E5-474E-BBC6-A5997BC156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E3896DC-69B2-474E-BD15-971552E1DAB1}" type="presOf" srcId="{2FD2E599-35F4-4124-B551-9D926A039563}" destId="{BFE48BCE-6CA3-4AFD-BDF4-79CEB185AB30}" srcOrd="0" destOrd="0" presId="urn:microsoft.com/office/officeart/2005/8/layout/vList4"/>
    <dgm:cxn modelId="{2F985C5A-1BC0-4C6D-B27B-85EA57CDE572}" type="presOf" srcId="{4258E27E-D1C4-4F99-A573-ACD3270A8F14}" destId="{F64AD97D-C9E0-48CB-BE0B-5E0A03CBB243}" srcOrd="0" destOrd="0" presId="urn:microsoft.com/office/officeart/2005/8/layout/vList4"/>
    <dgm:cxn modelId="{ABBBBB8F-D90D-4FAC-A543-33BC6251A43A}" type="presOf" srcId="{C0627E63-24E5-474E-BBC6-A5997BC156BB}" destId="{CD355CD5-2DDD-4CB3-BC47-250E44A3616D}" srcOrd="0" destOrd="0" presId="urn:microsoft.com/office/officeart/2005/8/layout/vList4"/>
    <dgm:cxn modelId="{C65EC29E-56E4-448C-B322-407A5DFC0B03}" srcId="{4258E27E-D1C4-4F99-A573-ACD3270A8F14}" destId="{C0627E63-24E5-474E-BBC6-A5997BC156BB}" srcOrd="2" destOrd="0" parTransId="{9589A85E-DE11-4E01-B379-291D78467DDC}" sibTransId="{E4457749-0B92-496F-A113-F16E3681D09B}"/>
    <dgm:cxn modelId="{521FC837-998B-42EA-86BE-14613E6B8ECC}" type="presOf" srcId="{FE107CEC-FEB4-4E43-8A0C-AC38A8D240EF}" destId="{BB309554-FA80-47F6-821E-1DA47D53968C}" srcOrd="1" destOrd="0" presId="urn:microsoft.com/office/officeart/2005/8/layout/vList4"/>
    <dgm:cxn modelId="{5F3A1654-D5E5-44DC-AC70-E6A322006408}" srcId="{4258E27E-D1C4-4F99-A573-ACD3270A8F14}" destId="{2FD2E599-35F4-4124-B551-9D926A039563}" srcOrd="0" destOrd="0" parTransId="{D1D9374D-22E0-4A78-AADB-1F16FB79E1A3}" sibTransId="{2DE4969C-7DC8-4CA0-979C-CD4A13D991D2}"/>
    <dgm:cxn modelId="{BEB4DC9B-ECB6-4D1A-8577-DE14DD47CA57}" type="presOf" srcId="{C0627E63-24E5-474E-BBC6-A5997BC156BB}" destId="{742C9576-7292-46E6-963F-50BABFC01712}" srcOrd="1" destOrd="0" presId="urn:microsoft.com/office/officeart/2005/8/layout/vList4"/>
    <dgm:cxn modelId="{24C6E77A-66D3-4A3A-AF92-7788B49EBDA1}" srcId="{4258E27E-D1C4-4F99-A573-ACD3270A8F14}" destId="{FE107CEC-FEB4-4E43-8A0C-AC38A8D240EF}" srcOrd="1" destOrd="0" parTransId="{D0DB6A9F-AF79-4DF0-80F2-4E4504E537D5}" sibTransId="{5984FAB6-FF16-430A-99FB-A6B61722016C}"/>
    <dgm:cxn modelId="{F3DDA6B6-373C-4722-91E5-CF0335224F0E}" type="presOf" srcId="{FE107CEC-FEB4-4E43-8A0C-AC38A8D240EF}" destId="{3759AD68-C181-47B9-84A3-E423AD02302F}" srcOrd="0" destOrd="0" presId="urn:microsoft.com/office/officeart/2005/8/layout/vList4"/>
    <dgm:cxn modelId="{1A3DA39E-1F9B-498D-8514-711591A5B757}" type="presOf" srcId="{2FD2E599-35F4-4124-B551-9D926A039563}" destId="{C7461856-5CCB-42F6-88BD-342591B4185B}" srcOrd="1" destOrd="0" presId="urn:microsoft.com/office/officeart/2005/8/layout/vList4"/>
    <dgm:cxn modelId="{FA3D82DE-4A60-4057-BD36-819893F99CA2}" type="presParOf" srcId="{F64AD97D-C9E0-48CB-BE0B-5E0A03CBB243}" destId="{6F76902E-8144-4E14-897B-15C7CD161931}" srcOrd="0" destOrd="0" presId="urn:microsoft.com/office/officeart/2005/8/layout/vList4"/>
    <dgm:cxn modelId="{7A10E5E0-77B8-4BB1-B45B-BE8167BAF400}" type="presParOf" srcId="{6F76902E-8144-4E14-897B-15C7CD161931}" destId="{BFE48BCE-6CA3-4AFD-BDF4-79CEB185AB30}" srcOrd="0" destOrd="0" presId="urn:microsoft.com/office/officeart/2005/8/layout/vList4"/>
    <dgm:cxn modelId="{AD24ACB6-F1FA-478D-B9CF-C1F2AF19B6B2}" type="presParOf" srcId="{6F76902E-8144-4E14-897B-15C7CD161931}" destId="{E135236C-255C-483D-9124-A1C224A3E61C}" srcOrd="1" destOrd="0" presId="urn:microsoft.com/office/officeart/2005/8/layout/vList4"/>
    <dgm:cxn modelId="{48C097B9-565E-4113-91E7-238FE42AE8B3}" type="presParOf" srcId="{6F76902E-8144-4E14-897B-15C7CD161931}" destId="{C7461856-5CCB-42F6-88BD-342591B4185B}" srcOrd="2" destOrd="0" presId="urn:microsoft.com/office/officeart/2005/8/layout/vList4"/>
    <dgm:cxn modelId="{0913F249-42C2-4B0B-BEE2-F6D968762B61}" type="presParOf" srcId="{F64AD97D-C9E0-48CB-BE0B-5E0A03CBB243}" destId="{C0B89A30-CB6A-4D69-8D91-28830CC35ABA}" srcOrd="1" destOrd="0" presId="urn:microsoft.com/office/officeart/2005/8/layout/vList4"/>
    <dgm:cxn modelId="{A9EE67D7-0330-4DCC-BA3F-9463AC716266}" type="presParOf" srcId="{F64AD97D-C9E0-48CB-BE0B-5E0A03CBB243}" destId="{F53157C5-4ED0-4E68-BFB1-CF03237B15B8}" srcOrd="2" destOrd="0" presId="urn:microsoft.com/office/officeart/2005/8/layout/vList4"/>
    <dgm:cxn modelId="{A7CCFECB-34FC-4716-8B1A-40F56FA3CA75}" type="presParOf" srcId="{F53157C5-4ED0-4E68-BFB1-CF03237B15B8}" destId="{3759AD68-C181-47B9-84A3-E423AD02302F}" srcOrd="0" destOrd="0" presId="urn:microsoft.com/office/officeart/2005/8/layout/vList4"/>
    <dgm:cxn modelId="{9C740084-56EE-4845-B0DB-281BA41B65BA}" type="presParOf" srcId="{F53157C5-4ED0-4E68-BFB1-CF03237B15B8}" destId="{FACF6A22-9E1B-4D26-826E-8D0BAE206EF3}" srcOrd="1" destOrd="0" presId="urn:microsoft.com/office/officeart/2005/8/layout/vList4"/>
    <dgm:cxn modelId="{9A072F3F-7E36-4B24-8768-6031FBB381FD}" type="presParOf" srcId="{F53157C5-4ED0-4E68-BFB1-CF03237B15B8}" destId="{BB309554-FA80-47F6-821E-1DA47D53968C}" srcOrd="2" destOrd="0" presId="urn:microsoft.com/office/officeart/2005/8/layout/vList4"/>
    <dgm:cxn modelId="{6D1563E5-175A-41D4-87B2-DF4D5F616481}" type="presParOf" srcId="{F64AD97D-C9E0-48CB-BE0B-5E0A03CBB243}" destId="{63F2E2DF-0843-4566-A8E0-8F66E5C7F17D}" srcOrd="3" destOrd="0" presId="urn:microsoft.com/office/officeart/2005/8/layout/vList4"/>
    <dgm:cxn modelId="{751FBCE0-DFFE-4E46-A2BE-ACE98773EA41}" type="presParOf" srcId="{F64AD97D-C9E0-48CB-BE0B-5E0A03CBB243}" destId="{6EA457BA-8149-4F9E-A0D3-C95AED324CAC}" srcOrd="4" destOrd="0" presId="urn:microsoft.com/office/officeart/2005/8/layout/vList4"/>
    <dgm:cxn modelId="{0E0B34F6-3D27-48CA-8061-D9794B6FFEB4}" type="presParOf" srcId="{6EA457BA-8149-4F9E-A0D3-C95AED324CAC}" destId="{CD355CD5-2DDD-4CB3-BC47-250E44A3616D}" srcOrd="0" destOrd="0" presId="urn:microsoft.com/office/officeart/2005/8/layout/vList4"/>
    <dgm:cxn modelId="{5B330E9A-C516-42AD-91C5-B84CB781BDC1}" type="presParOf" srcId="{6EA457BA-8149-4F9E-A0D3-C95AED324CAC}" destId="{D1E1E03D-01B7-418D-8392-25209344C183}" srcOrd="1" destOrd="0" presId="urn:microsoft.com/office/officeart/2005/8/layout/vList4"/>
    <dgm:cxn modelId="{8A2ACDC2-9F38-49A7-BC1B-5340E54EF372}" type="presParOf" srcId="{6EA457BA-8149-4F9E-A0D3-C95AED324CAC}" destId="{742C9576-7292-46E6-963F-50BABFC017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258E27E-D1C4-4F99-A573-ACD3270A8F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FD2E599-35F4-4124-B551-9D926A039563}">
      <dgm:prSet phldrT="[Szöveg]"/>
      <dgm:spPr/>
      <dgm:t>
        <a:bodyPr/>
        <a:lstStyle/>
        <a:p>
          <a:r>
            <a:rPr lang="hu-HU" dirty="0" smtClean="0"/>
            <a:t>Debreceni SZC </a:t>
          </a:r>
          <a:r>
            <a:rPr lang="hu-HU" dirty="0" err="1" smtClean="0"/>
            <a:t>Péchy</a:t>
          </a:r>
          <a:r>
            <a:rPr lang="hu-HU" dirty="0" smtClean="0"/>
            <a:t> Mihály Építőipari Szakközépiskolája</a:t>
          </a:r>
        </a:p>
      </dgm:t>
    </dgm:pt>
    <dgm:pt modelId="{D1D9374D-22E0-4A78-AADB-1F16FB79E1A3}" type="parTrans" cxnId="{5F3A1654-D5E5-44DC-AC70-E6A322006408}">
      <dgm:prSet/>
      <dgm:spPr/>
      <dgm:t>
        <a:bodyPr/>
        <a:lstStyle/>
        <a:p>
          <a:endParaRPr lang="hu-HU"/>
        </a:p>
      </dgm:t>
    </dgm:pt>
    <dgm:pt modelId="{2DE4969C-7DC8-4CA0-979C-CD4A13D991D2}" type="sibTrans" cxnId="{5F3A1654-D5E5-44DC-AC70-E6A322006408}">
      <dgm:prSet/>
      <dgm:spPr/>
      <dgm:t>
        <a:bodyPr/>
        <a:lstStyle/>
        <a:p>
          <a:endParaRPr lang="hu-HU"/>
        </a:p>
      </dgm:t>
    </dgm:pt>
    <dgm:pt modelId="{FE107CEC-FEB4-4E43-8A0C-AC38A8D240EF}">
      <dgm:prSet phldrT="[Szöveg]"/>
      <dgm:spPr/>
      <dgm:t>
        <a:bodyPr/>
        <a:lstStyle/>
        <a:p>
          <a:r>
            <a:rPr lang="hu-HU" dirty="0" smtClean="0"/>
            <a:t>Debreceni SZC </a:t>
          </a:r>
          <a:r>
            <a:rPr lang="hu-HU" dirty="0" err="1" smtClean="0"/>
            <a:t>Povolny</a:t>
          </a:r>
          <a:r>
            <a:rPr lang="hu-HU" dirty="0" smtClean="0"/>
            <a:t> Ferenc Szakképző Iskolája és Speciális Szakiskolája</a:t>
          </a:r>
          <a:endParaRPr lang="hu-HU" dirty="0"/>
        </a:p>
      </dgm:t>
    </dgm:pt>
    <dgm:pt modelId="{D0DB6A9F-AF79-4DF0-80F2-4E4504E537D5}" type="parTrans" cxnId="{24C6E77A-66D3-4A3A-AF92-7788B49EBDA1}">
      <dgm:prSet/>
      <dgm:spPr/>
      <dgm:t>
        <a:bodyPr/>
        <a:lstStyle/>
        <a:p>
          <a:endParaRPr lang="hu-HU"/>
        </a:p>
      </dgm:t>
    </dgm:pt>
    <dgm:pt modelId="{5984FAB6-FF16-430A-99FB-A6B61722016C}" type="sibTrans" cxnId="{24C6E77A-66D3-4A3A-AF92-7788B49EBDA1}">
      <dgm:prSet/>
      <dgm:spPr/>
      <dgm:t>
        <a:bodyPr/>
        <a:lstStyle/>
        <a:p>
          <a:endParaRPr lang="hu-HU"/>
        </a:p>
      </dgm:t>
    </dgm:pt>
    <dgm:pt modelId="{C0627E63-24E5-474E-BBC6-A5997BC156BB}">
      <dgm:prSet phldrT="[Szöveg]"/>
      <dgm:spPr/>
      <dgm:t>
        <a:bodyPr/>
        <a:lstStyle/>
        <a:p>
          <a:r>
            <a:rPr lang="hu-HU" dirty="0" smtClean="0"/>
            <a:t>Debreceni SZC Vegyipari Szakközépiskolája</a:t>
          </a:r>
        </a:p>
      </dgm:t>
    </dgm:pt>
    <dgm:pt modelId="{9589A85E-DE11-4E01-B379-291D78467DDC}" type="parTrans" cxnId="{C65EC29E-56E4-448C-B322-407A5DFC0B03}">
      <dgm:prSet/>
      <dgm:spPr/>
      <dgm:t>
        <a:bodyPr/>
        <a:lstStyle/>
        <a:p>
          <a:endParaRPr lang="hu-HU"/>
        </a:p>
      </dgm:t>
    </dgm:pt>
    <dgm:pt modelId="{E4457749-0B92-496F-A113-F16E3681D09B}" type="sibTrans" cxnId="{C65EC29E-56E4-448C-B322-407A5DFC0B03}">
      <dgm:prSet/>
      <dgm:spPr/>
      <dgm:t>
        <a:bodyPr/>
        <a:lstStyle/>
        <a:p>
          <a:endParaRPr lang="hu-HU"/>
        </a:p>
      </dgm:t>
    </dgm:pt>
    <dgm:pt modelId="{F64AD97D-C9E0-48CB-BE0B-5E0A03CBB243}" type="pres">
      <dgm:prSet presAssocID="{4258E27E-D1C4-4F99-A573-ACD3270A8F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F76902E-8144-4E14-897B-15C7CD161931}" type="pres">
      <dgm:prSet presAssocID="{2FD2E599-35F4-4124-B551-9D926A039563}" presName="comp" presStyleCnt="0"/>
      <dgm:spPr/>
    </dgm:pt>
    <dgm:pt modelId="{BFE48BCE-6CA3-4AFD-BDF4-79CEB185AB30}" type="pres">
      <dgm:prSet presAssocID="{2FD2E599-35F4-4124-B551-9D926A039563}" presName="box" presStyleLbl="node1" presStyleIdx="0" presStyleCnt="3" custLinFactNeighborX="-1190" custLinFactNeighborY="-913"/>
      <dgm:spPr/>
      <dgm:t>
        <a:bodyPr/>
        <a:lstStyle/>
        <a:p>
          <a:endParaRPr lang="hu-HU"/>
        </a:p>
      </dgm:t>
    </dgm:pt>
    <dgm:pt modelId="{E135236C-255C-483D-9124-A1C224A3E61C}" type="pres">
      <dgm:prSet presAssocID="{2FD2E599-35F4-4124-B551-9D926A03956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C7461856-5CCB-42F6-88BD-342591B4185B}" type="pres">
      <dgm:prSet presAssocID="{2FD2E599-35F4-4124-B551-9D926A0395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B89A30-CB6A-4D69-8D91-28830CC35ABA}" type="pres">
      <dgm:prSet presAssocID="{2DE4969C-7DC8-4CA0-979C-CD4A13D991D2}" presName="spacer" presStyleCnt="0"/>
      <dgm:spPr/>
    </dgm:pt>
    <dgm:pt modelId="{F53157C5-4ED0-4E68-BFB1-CF03237B15B8}" type="pres">
      <dgm:prSet presAssocID="{FE107CEC-FEB4-4E43-8A0C-AC38A8D240EF}" presName="comp" presStyleCnt="0"/>
      <dgm:spPr/>
    </dgm:pt>
    <dgm:pt modelId="{3759AD68-C181-47B9-84A3-E423AD02302F}" type="pres">
      <dgm:prSet presAssocID="{FE107CEC-FEB4-4E43-8A0C-AC38A8D240EF}" presName="box" presStyleLbl="node1" presStyleIdx="1" presStyleCnt="3"/>
      <dgm:spPr/>
      <dgm:t>
        <a:bodyPr/>
        <a:lstStyle/>
        <a:p>
          <a:endParaRPr lang="hu-HU"/>
        </a:p>
      </dgm:t>
    </dgm:pt>
    <dgm:pt modelId="{FACF6A22-9E1B-4D26-826E-8D0BAE206EF3}" type="pres">
      <dgm:prSet presAssocID="{FE107CEC-FEB4-4E43-8A0C-AC38A8D240E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BB309554-FA80-47F6-821E-1DA47D53968C}" type="pres">
      <dgm:prSet presAssocID="{FE107CEC-FEB4-4E43-8A0C-AC38A8D240E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F2E2DF-0843-4566-A8E0-8F66E5C7F17D}" type="pres">
      <dgm:prSet presAssocID="{5984FAB6-FF16-430A-99FB-A6B61722016C}" presName="spacer" presStyleCnt="0"/>
      <dgm:spPr/>
    </dgm:pt>
    <dgm:pt modelId="{6EA457BA-8149-4F9E-A0D3-C95AED324CAC}" type="pres">
      <dgm:prSet presAssocID="{C0627E63-24E5-474E-BBC6-A5997BC156BB}" presName="comp" presStyleCnt="0"/>
      <dgm:spPr/>
    </dgm:pt>
    <dgm:pt modelId="{CD355CD5-2DDD-4CB3-BC47-250E44A3616D}" type="pres">
      <dgm:prSet presAssocID="{C0627E63-24E5-474E-BBC6-A5997BC156BB}" presName="box" presStyleLbl="node1" presStyleIdx="2" presStyleCnt="3" custLinFactNeighborX="-1011" custLinFactNeighborY="485"/>
      <dgm:spPr/>
      <dgm:t>
        <a:bodyPr/>
        <a:lstStyle/>
        <a:p>
          <a:endParaRPr lang="hu-HU"/>
        </a:p>
      </dgm:t>
    </dgm:pt>
    <dgm:pt modelId="{D1E1E03D-01B7-418D-8392-25209344C183}" type="pres">
      <dgm:prSet presAssocID="{C0627E63-24E5-474E-BBC6-A5997BC156B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742C9576-7292-46E6-963F-50BABFC01712}" type="pres">
      <dgm:prSet presAssocID="{C0627E63-24E5-474E-BBC6-A5997BC156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BCD3518-6559-4D4D-A972-7E781F219E9E}" type="presOf" srcId="{C0627E63-24E5-474E-BBC6-A5997BC156BB}" destId="{CD355CD5-2DDD-4CB3-BC47-250E44A3616D}" srcOrd="0" destOrd="0" presId="urn:microsoft.com/office/officeart/2005/8/layout/vList4"/>
    <dgm:cxn modelId="{7D742A42-418B-4E3C-A27B-B797D97B40CB}" type="presOf" srcId="{2FD2E599-35F4-4124-B551-9D926A039563}" destId="{BFE48BCE-6CA3-4AFD-BDF4-79CEB185AB30}" srcOrd="0" destOrd="0" presId="urn:microsoft.com/office/officeart/2005/8/layout/vList4"/>
    <dgm:cxn modelId="{C908A549-4A24-466F-912D-51626811E30A}" type="presOf" srcId="{C0627E63-24E5-474E-BBC6-A5997BC156BB}" destId="{742C9576-7292-46E6-963F-50BABFC01712}" srcOrd="1" destOrd="0" presId="urn:microsoft.com/office/officeart/2005/8/layout/vList4"/>
    <dgm:cxn modelId="{779767BF-6C74-49AF-9271-94B2B2688179}" type="presOf" srcId="{FE107CEC-FEB4-4E43-8A0C-AC38A8D240EF}" destId="{3759AD68-C181-47B9-84A3-E423AD02302F}" srcOrd="0" destOrd="0" presId="urn:microsoft.com/office/officeart/2005/8/layout/vList4"/>
    <dgm:cxn modelId="{C65EC29E-56E4-448C-B322-407A5DFC0B03}" srcId="{4258E27E-D1C4-4F99-A573-ACD3270A8F14}" destId="{C0627E63-24E5-474E-BBC6-A5997BC156BB}" srcOrd="2" destOrd="0" parTransId="{9589A85E-DE11-4E01-B379-291D78467DDC}" sibTransId="{E4457749-0B92-496F-A113-F16E3681D09B}"/>
    <dgm:cxn modelId="{40900611-F027-4444-926F-8E805F9BD2A6}" type="presOf" srcId="{FE107CEC-FEB4-4E43-8A0C-AC38A8D240EF}" destId="{BB309554-FA80-47F6-821E-1DA47D53968C}" srcOrd="1" destOrd="0" presId="urn:microsoft.com/office/officeart/2005/8/layout/vList4"/>
    <dgm:cxn modelId="{AA305954-A95D-45B8-AEFB-B9D71F02F00F}" type="presOf" srcId="{4258E27E-D1C4-4F99-A573-ACD3270A8F14}" destId="{F64AD97D-C9E0-48CB-BE0B-5E0A03CBB243}" srcOrd="0" destOrd="0" presId="urn:microsoft.com/office/officeart/2005/8/layout/vList4"/>
    <dgm:cxn modelId="{5F3A1654-D5E5-44DC-AC70-E6A322006408}" srcId="{4258E27E-D1C4-4F99-A573-ACD3270A8F14}" destId="{2FD2E599-35F4-4124-B551-9D926A039563}" srcOrd="0" destOrd="0" parTransId="{D1D9374D-22E0-4A78-AADB-1F16FB79E1A3}" sibTransId="{2DE4969C-7DC8-4CA0-979C-CD4A13D991D2}"/>
    <dgm:cxn modelId="{C91A7ABA-68A8-4113-814E-F893B5A17B26}" type="presOf" srcId="{2FD2E599-35F4-4124-B551-9D926A039563}" destId="{C7461856-5CCB-42F6-88BD-342591B4185B}" srcOrd="1" destOrd="0" presId="urn:microsoft.com/office/officeart/2005/8/layout/vList4"/>
    <dgm:cxn modelId="{24C6E77A-66D3-4A3A-AF92-7788B49EBDA1}" srcId="{4258E27E-D1C4-4F99-A573-ACD3270A8F14}" destId="{FE107CEC-FEB4-4E43-8A0C-AC38A8D240EF}" srcOrd="1" destOrd="0" parTransId="{D0DB6A9F-AF79-4DF0-80F2-4E4504E537D5}" sibTransId="{5984FAB6-FF16-430A-99FB-A6B61722016C}"/>
    <dgm:cxn modelId="{66F84200-F257-4990-8ED1-257458838A57}" type="presParOf" srcId="{F64AD97D-C9E0-48CB-BE0B-5E0A03CBB243}" destId="{6F76902E-8144-4E14-897B-15C7CD161931}" srcOrd="0" destOrd="0" presId="urn:microsoft.com/office/officeart/2005/8/layout/vList4"/>
    <dgm:cxn modelId="{D0FEA080-01F5-4264-8DD2-C11E78263331}" type="presParOf" srcId="{6F76902E-8144-4E14-897B-15C7CD161931}" destId="{BFE48BCE-6CA3-4AFD-BDF4-79CEB185AB30}" srcOrd="0" destOrd="0" presId="urn:microsoft.com/office/officeart/2005/8/layout/vList4"/>
    <dgm:cxn modelId="{5AE36FAC-514B-4DED-8C3A-A9ADB3556E38}" type="presParOf" srcId="{6F76902E-8144-4E14-897B-15C7CD161931}" destId="{E135236C-255C-483D-9124-A1C224A3E61C}" srcOrd="1" destOrd="0" presId="urn:microsoft.com/office/officeart/2005/8/layout/vList4"/>
    <dgm:cxn modelId="{E5FB1C2F-430D-42E2-AA0A-3D0381CDD253}" type="presParOf" srcId="{6F76902E-8144-4E14-897B-15C7CD161931}" destId="{C7461856-5CCB-42F6-88BD-342591B4185B}" srcOrd="2" destOrd="0" presId="urn:microsoft.com/office/officeart/2005/8/layout/vList4"/>
    <dgm:cxn modelId="{F4AF86B7-D2D4-478B-9C12-35EC28372E3B}" type="presParOf" srcId="{F64AD97D-C9E0-48CB-BE0B-5E0A03CBB243}" destId="{C0B89A30-CB6A-4D69-8D91-28830CC35ABA}" srcOrd="1" destOrd="0" presId="urn:microsoft.com/office/officeart/2005/8/layout/vList4"/>
    <dgm:cxn modelId="{B5491C08-3A20-4D86-A5FF-9E5F7F846EA7}" type="presParOf" srcId="{F64AD97D-C9E0-48CB-BE0B-5E0A03CBB243}" destId="{F53157C5-4ED0-4E68-BFB1-CF03237B15B8}" srcOrd="2" destOrd="0" presId="urn:microsoft.com/office/officeart/2005/8/layout/vList4"/>
    <dgm:cxn modelId="{58E33638-5D08-48CF-8EB1-855C8A0A2F9F}" type="presParOf" srcId="{F53157C5-4ED0-4E68-BFB1-CF03237B15B8}" destId="{3759AD68-C181-47B9-84A3-E423AD02302F}" srcOrd="0" destOrd="0" presId="urn:microsoft.com/office/officeart/2005/8/layout/vList4"/>
    <dgm:cxn modelId="{2E81EF1B-55BF-4FFB-B470-09E80E2BAC23}" type="presParOf" srcId="{F53157C5-4ED0-4E68-BFB1-CF03237B15B8}" destId="{FACF6A22-9E1B-4D26-826E-8D0BAE206EF3}" srcOrd="1" destOrd="0" presId="urn:microsoft.com/office/officeart/2005/8/layout/vList4"/>
    <dgm:cxn modelId="{E8DF612F-0F24-4DA7-8714-EE725B979900}" type="presParOf" srcId="{F53157C5-4ED0-4E68-BFB1-CF03237B15B8}" destId="{BB309554-FA80-47F6-821E-1DA47D53968C}" srcOrd="2" destOrd="0" presId="urn:microsoft.com/office/officeart/2005/8/layout/vList4"/>
    <dgm:cxn modelId="{A20DC598-D89C-49F0-9666-1DCC1D6F5305}" type="presParOf" srcId="{F64AD97D-C9E0-48CB-BE0B-5E0A03CBB243}" destId="{63F2E2DF-0843-4566-A8E0-8F66E5C7F17D}" srcOrd="3" destOrd="0" presId="urn:microsoft.com/office/officeart/2005/8/layout/vList4"/>
    <dgm:cxn modelId="{07461E85-A40C-42B2-9725-FE466B3A2D36}" type="presParOf" srcId="{F64AD97D-C9E0-48CB-BE0B-5E0A03CBB243}" destId="{6EA457BA-8149-4F9E-A0D3-C95AED324CAC}" srcOrd="4" destOrd="0" presId="urn:microsoft.com/office/officeart/2005/8/layout/vList4"/>
    <dgm:cxn modelId="{347B49C4-737D-452B-AA14-662A9DCE0CCC}" type="presParOf" srcId="{6EA457BA-8149-4F9E-A0D3-C95AED324CAC}" destId="{CD355CD5-2DDD-4CB3-BC47-250E44A3616D}" srcOrd="0" destOrd="0" presId="urn:microsoft.com/office/officeart/2005/8/layout/vList4"/>
    <dgm:cxn modelId="{8AF7B2DF-1A0F-4DA7-8B4E-E55FEA24C35A}" type="presParOf" srcId="{6EA457BA-8149-4F9E-A0D3-C95AED324CAC}" destId="{D1E1E03D-01B7-418D-8392-25209344C183}" srcOrd="1" destOrd="0" presId="urn:microsoft.com/office/officeart/2005/8/layout/vList4"/>
    <dgm:cxn modelId="{B6ADD4CD-C668-45EB-816E-FB840D6BD4B1}" type="presParOf" srcId="{6EA457BA-8149-4F9E-A0D3-C95AED324CAC}" destId="{742C9576-7292-46E6-963F-50BABFC017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131B17-B172-4BD3-B287-0C8544CD153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EFC564D-4BA4-47C1-89A9-237A628BED1E}">
      <dgm:prSet phldrT="[Szöveg]"/>
      <dgm:spPr/>
      <dgm:t>
        <a:bodyPr/>
        <a:lstStyle/>
        <a:p>
          <a:r>
            <a:rPr lang="hu-HU" dirty="0" smtClean="0"/>
            <a:t>Átvétel</a:t>
          </a:r>
          <a:endParaRPr lang="hu-HU" dirty="0"/>
        </a:p>
      </dgm:t>
    </dgm:pt>
    <dgm:pt modelId="{504B30E7-34DD-4BF8-91D4-5D6D7F8B151A}" type="parTrans" cxnId="{7C935C25-1360-4A84-BF56-CD5F332959D5}">
      <dgm:prSet/>
      <dgm:spPr/>
      <dgm:t>
        <a:bodyPr/>
        <a:lstStyle/>
        <a:p>
          <a:endParaRPr lang="hu-HU"/>
        </a:p>
      </dgm:t>
    </dgm:pt>
    <dgm:pt modelId="{10743093-CA24-4EC0-A803-114FA6A13A34}" type="sibTrans" cxnId="{7C935C25-1360-4A84-BF56-CD5F332959D5}">
      <dgm:prSet/>
      <dgm:spPr/>
      <dgm:t>
        <a:bodyPr/>
        <a:lstStyle/>
        <a:p>
          <a:endParaRPr lang="hu-HU"/>
        </a:p>
      </dgm:t>
    </dgm:pt>
    <dgm:pt modelId="{9DD7DA1E-6996-4E03-AA64-7AFA4B28C48E}">
      <dgm:prSet phldrT="[Szöveg]"/>
      <dgm:spPr/>
      <dgm:t>
        <a:bodyPr/>
        <a:lstStyle/>
        <a:p>
          <a:r>
            <a:rPr lang="hu-HU" dirty="0" smtClean="0"/>
            <a:t>8000 tanuló</a:t>
          </a:r>
          <a:endParaRPr lang="hu-HU" dirty="0"/>
        </a:p>
      </dgm:t>
    </dgm:pt>
    <dgm:pt modelId="{6AFF7F44-304B-418C-B3ED-35EFDDD80EF5}" type="parTrans" cxnId="{A0E7BC8E-0563-4285-BA33-A322E71ECE0D}">
      <dgm:prSet/>
      <dgm:spPr/>
      <dgm:t>
        <a:bodyPr/>
        <a:lstStyle/>
        <a:p>
          <a:endParaRPr lang="hu-HU"/>
        </a:p>
      </dgm:t>
    </dgm:pt>
    <dgm:pt modelId="{8D363F51-B142-49B9-9A6D-E4F290007B2F}" type="sibTrans" cxnId="{A0E7BC8E-0563-4285-BA33-A322E71ECE0D}">
      <dgm:prSet/>
      <dgm:spPr/>
      <dgm:t>
        <a:bodyPr/>
        <a:lstStyle/>
        <a:p>
          <a:endParaRPr lang="hu-HU"/>
        </a:p>
      </dgm:t>
    </dgm:pt>
    <dgm:pt modelId="{75BE3358-823F-4C33-B3A7-709C73D35412}">
      <dgm:prSet phldrT="[Szöveg]"/>
      <dgm:spPr/>
      <dgm:t>
        <a:bodyPr/>
        <a:lstStyle/>
        <a:p>
          <a:r>
            <a:rPr lang="hu-HU" dirty="0" smtClean="0"/>
            <a:t>997 dolgozó</a:t>
          </a:r>
          <a:endParaRPr lang="hu-HU" dirty="0"/>
        </a:p>
      </dgm:t>
    </dgm:pt>
    <dgm:pt modelId="{0157583C-440D-492A-9DAA-2167348948B4}" type="parTrans" cxnId="{F9EC0362-3459-4BB6-85D6-B63998FCF57D}">
      <dgm:prSet/>
      <dgm:spPr/>
      <dgm:t>
        <a:bodyPr/>
        <a:lstStyle/>
        <a:p>
          <a:endParaRPr lang="hu-HU"/>
        </a:p>
      </dgm:t>
    </dgm:pt>
    <dgm:pt modelId="{14C73FD9-4451-456B-9BA2-8E2063502FF2}" type="sibTrans" cxnId="{F9EC0362-3459-4BB6-85D6-B63998FCF57D}">
      <dgm:prSet/>
      <dgm:spPr/>
      <dgm:t>
        <a:bodyPr/>
        <a:lstStyle/>
        <a:p>
          <a:endParaRPr lang="hu-HU"/>
        </a:p>
      </dgm:t>
    </dgm:pt>
    <dgm:pt modelId="{68B16825-4E76-4E90-922F-1AA9E9DF05ED}" type="pres">
      <dgm:prSet presAssocID="{4A131B17-B172-4BD3-B287-0C8544CD153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C38E57B-4941-4BD7-B853-34215DC6509E}" type="pres">
      <dgm:prSet presAssocID="{4EFC564D-4BA4-47C1-89A9-237A628BED1E}" presName="root1" presStyleCnt="0"/>
      <dgm:spPr/>
    </dgm:pt>
    <dgm:pt modelId="{9DFB7DBA-C36F-468A-BE98-17A28B059DF6}" type="pres">
      <dgm:prSet presAssocID="{4EFC564D-4BA4-47C1-89A9-237A628BE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FFC2228-238C-4DBF-92CE-8AEF95D21590}" type="pres">
      <dgm:prSet presAssocID="{4EFC564D-4BA4-47C1-89A9-237A628BED1E}" presName="level2hierChild" presStyleCnt="0"/>
      <dgm:spPr/>
    </dgm:pt>
    <dgm:pt modelId="{7BC531CC-6B37-448A-A93D-7BBCD779D901}" type="pres">
      <dgm:prSet presAssocID="{6AFF7F44-304B-418C-B3ED-35EFDDD80EF5}" presName="conn2-1" presStyleLbl="parChTrans1D2" presStyleIdx="0" presStyleCnt="2"/>
      <dgm:spPr/>
      <dgm:t>
        <a:bodyPr/>
        <a:lstStyle/>
        <a:p>
          <a:endParaRPr lang="hu-HU"/>
        </a:p>
      </dgm:t>
    </dgm:pt>
    <dgm:pt modelId="{86D81E69-CAC8-47B4-9514-DB9163C2C672}" type="pres">
      <dgm:prSet presAssocID="{6AFF7F44-304B-418C-B3ED-35EFDDD80EF5}" presName="connTx" presStyleLbl="parChTrans1D2" presStyleIdx="0" presStyleCnt="2"/>
      <dgm:spPr/>
      <dgm:t>
        <a:bodyPr/>
        <a:lstStyle/>
        <a:p>
          <a:endParaRPr lang="hu-HU"/>
        </a:p>
      </dgm:t>
    </dgm:pt>
    <dgm:pt modelId="{7AE80074-3D1F-426A-9C95-85F161270780}" type="pres">
      <dgm:prSet presAssocID="{9DD7DA1E-6996-4E03-AA64-7AFA4B28C48E}" presName="root2" presStyleCnt="0"/>
      <dgm:spPr/>
    </dgm:pt>
    <dgm:pt modelId="{80B41B1C-841C-436C-A34A-E871F39481FB}" type="pres">
      <dgm:prSet presAssocID="{9DD7DA1E-6996-4E03-AA64-7AFA4B28C48E}" presName="LevelTwoTextNode" presStyleLbl="node2" presStyleIdx="0" presStyleCnt="2" custScaleX="16066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FD9EA91-7F48-4B78-A0DF-6D78C505CAB3}" type="pres">
      <dgm:prSet presAssocID="{9DD7DA1E-6996-4E03-AA64-7AFA4B28C48E}" presName="level3hierChild" presStyleCnt="0"/>
      <dgm:spPr/>
    </dgm:pt>
    <dgm:pt modelId="{EDE47415-E675-4E4D-B834-BE8A2DABFBB0}" type="pres">
      <dgm:prSet presAssocID="{0157583C-440D-492A-9DAA-2167348948B4}" presName="conn2-1" presStyleLbl="parChTrans1D2" presStyleIdx="1" presStyleCnt="2"/>
      <dgm:spPr/>
      <dgm:t>
        <a:bodyPr/>
        <a:lstStyle/>
        <a:p>
          <a:endParaRPr lang="hu-HU"/>
        </a:p>
      </dgm:t>
    </dgm:pt>
    <dgm:pt modelId="{E69C96F4-5E30-4FB1-B711-621AAD6A7940}" type="pres">
      <dgm:prSet presAssocID="{0157583C-440D-492A-9DAA-2167348948B4}" presName="connTx" presStyleLbl="parChTrans1D2" presStyleIdx="1" presStyleCnt="2"/>
      <dgm:spPr/>
      <dgm:t>
        <a:bodyPr/>
        <a:lstStyle/>
        <a:p>
          <a:endParaRPr lang="hu-HU"/>
        </a:p>
      </dgm:t>
    </dgm:pt>
    <dgm:pt modelId="{BC792C75-98DA-4661-B532-49519AD354ED}" type="pres">
      <dgm:prSet presAssocID="{75BE3358-823F-4C33-B3A7-709C73D35412}" presName="root2" presStyleCnt="0"/>
      <dgm:spPr/>
    </dgm:pt>
    <dgm:pt modelId="{88C24C17-18D3-4751-B15D-0EFC1FC2EBC7}" type="pres">
      <dgm:prSet presAssocID="{75BE3358-823F-4C33-B3A7-709C73D35412}" presName="LevelTwoTextNode" presStyleLbl="node2" presStyleIdx="1" presStyleCnt="2" custScaleX="160668" custScaleY="82952" custLinFactNeighborX="1813" custLinFactNeighborY="-519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3C85035-02DE-4CCF-B275-786D1751F340}" type="pres">
      <dgm:prSet presAssocID="{75BE3358-823F-4C33-B3A7-709C73D35412}" presName="level3hierChild" presStyleCnt="0"/>
      <dgm:spPr/>
    </dgm:pt>
  </dgm:ptLst>
  <dgm:cxnLst>
    <dgm:cxn modelId="{A0E7BC8E-0563-4285-BA33-A322E71ECE0D}" srcId="{4EFC564D-4BA4-47C1-89A9-237A628BED1E}" destId="{9DD7DA1E-6996-4E03-AA64-7AFA4B28C48E}" srcOrd="0" destOrd="0" parTransId="{6AFF7F44-304B-418C-B3ED-35EFDDD80EF5}" sibTransId="{8D363F51-B142-49B9-9A6D-E4F290007B2F}"/>
    <dgm:cxn modelId="{F9EC0362-3459-4BB6-85D6-B63998FCF57D}" srcId="{4EFC564D-4BA4-47C1-89A9-237A628BED1E}" destId="{75BE3358-823F-4C33-B3A7-709C73D35412}" srcOrd="1" destOrd="0" parTransId="{0157583C-440D-492A-9DAA-2167348948B4}" sibTransId="{14C73FD9-4451-456B-9BA2-8E2063502FF2}"/>
    <dgm:cxn modelId="{5A837704-C956-4A38-AFA4-EA184FC107C9}" type="presOf" srcId="{6AFF7F44-304B-418C-B3ED-35EFDDD80EF5}" destId="{7BC531CC-6B37-448A-A93D-7BBCD779D901}" srcOrd="0" destOrd="0" presId="urn:microsoft.com/office/officeart/2008/layout/HorizontalMultiLevelHierarchy"/>
    <dgm:cxn modelId="{7C935C25-1360-4A84-BF56-CD5F332959D5}" srcId="{4A131B17-B172-4BD3-B287-0C8544CD1532}" destId="{4EFC564D-4BA4-47C1-89A9-237A628BED1E}" srcOrd="0" destOrd="0" parTransId="{504B30E7-34DD-4BF8-91D4-5D6D7F8B151A}" sibTransId="{10743093-CA24-4EC0-A803-114FA6A13A34}"/>
    <dgm:cxn modelId="{0BCF6622-7BB6-4768-B7F0-5425D89EB940}" type="presOf" srcId="{4A131B17-B172-4BD3-B287-0C8544CD1532}" destId="{68B16825-4E76-4E90-922F-1AA9E9DF05ED}" srcOrd="0" destOrd="0" presId="urn:microsoft.com/office/officeart/2008/layout/HorizontalMultiLevelHierarchy"/>
    <dgm:cxn modelId="{81B579D0-9596-4723-996B-FF6131C2D490}" type="presOf" srcId="{0157583C-440D-492A-9DAA-2167348948B4}" destId="{EDE47415-E675-4E4D-B834-BE8A2DABFBB0}" srcOrd="0" destOrd="0" presId="urn:microsoft.com/office/officeart/2008/layout/HorizontalMultiLevelHierarchy"/>
    <dgm:cxn modelId="{F407A2BF-D93D-4530-8FA4-22BD4E745771}" type="presOf" srcId="{9DD7DA1E-6996-4E03-AA64-7AFA4B28C48E}" destId="{80B41B1C-841C-436C-A34A-E871F39481FB}" srcOrd="0" destOrd="0" presId="urn:microsoft.com/office/officeart/2008/layout/HorizontalMultiLevelHierarchy"/>
    <dgm:cxn modelId="{33FF15A4-454D-465D-9B8D-B8BC3C366913}" type="presOf" srcId="{6AFF7F44-304B-418C-B3ED-35EFDDD80EF5}" destId="{86D81E69-CAC8-47B4-9514-DB9163C2C672}" srcOrd="1" destOrd="0" presId="urn:microsoft.com/office/officeart/2008/layout/HorizontalMultiLevelHierarchy"/>
    <dgm:cxn modelId="{BD9835A4-BA8D-40EA-B2FE-57441E12126E}" type="presOf" srcId="{75BE3358-823F-4C33-B3A7-709C73D35412}" destId="{88C24C17-18D3-4751-B15D-0EFC1FC2EBC7}" srcOrd="0" destOrd="0" presId="urn:microsoft.com/office/officeart/2008/layout/HorizontalMultiLevelHierarchy"/>
    <dgm:cxn modelId="{4A488858-9928-4613-BBEA-7CB10A292957}" type="presOf" srcId="{4EFC564D-4BA4-47C1-89A9-237A628BED1E}" destId="{9DFB7DBA-C36F-468A-BE98-17A28B059DF6}" srcOrd="0" destOrd="0" presId="urn:microsoft.com/office/officeart/2008/layout/HorizontalMultiLevelHierarchy"/>
    <dgm:cxn modelId="{4358659F-2F07-4AA0-9E7F-A1F54CEE80C4}" type="presOf" srcId="{0157583C-440D-492A-9DAA-2167348948B4}" destId="{E69C96F4-5E30-4FB1-B711-621AAD6A7940}" srcOrd="1" destOrd="0" presId="urn:microsoft.com/office/officeart/2008/layout/HorizontalMultiLevelHierarchy"/>
    <dgm:cxn modelId="{E9D5D19F-63F1-412B-80AD-73C33EDE5030}" type="presParOf" srcId="{68B16825-4E76-4E90-922F-1AA9E9DF05ED}" destId="{7C38E57B-4941-4BD7-B853-34215DC6509E}" srcOrd="0" destOrd="0" presId="urn:microsoft.com/office/officeart/2008/layout/HorizontalMultiLevelHierarchy"/>
    <dgm:cxn modelId="{13F994D4-ACF6-4B18-99F7-3F0E52A524E1}" type="presParOf" srcId="{7C38E57B-4941-4BD7-B853-34215DC6509E}" destId="{9DFB7DBA-C36F-468A-BE98-17A28B059DF6}" srcOrd="0" destOrd="0" presId="urn:microsoft.com/office/officeart/2008/layout/HorizontalMultiLevelHierarchy"/>
    <dgm:cxn modelId="{5A795CE3-1C74-432C-AD53-89821C3BCD5F}" type="presParOf" srcId="{7C38E57B-4941-4BD7-B853-34215DC6509E}" destId="{5FFC2228-238C-4DBF-92CE-8AEF95D21590}" srcOrd="1" destOrd="0" presId="urn:microsoft.com/office/officeart/2008/layout/HorizontalMultiLevelHierarchy"/>
    <dgm:cxn modelId="{94D1F3DB-AA40-45A6-83F9-E5E8E380B2A6}" type="presParOf" srcId="{5FFC2228-238C-4DBF-92CE-8AEF95D21590}" destId="{7BC531CC-6B37-448A-A93D-7BBCD779D901}" srcOrd="0" destOrd="0" presId="urn:microsoft.com/office/officeart/2008/layout/HorizontalMultiLevelHierarchy"/>
    <dgm:cxn modelId="{0A8EB027-8E67-4AD8-A7A5-2FC8619B3600}" type="presParOf" srcId="{7BC531CC-6B37-448A-A93D-7BBCD779D901}" destId="{86D81E69-CAC8-47B4-9514-DB9163C2C672}" srcOrd="0" destOrd="0" presId="urn:microsoft.com/office/officeart/2008/layout/HorizontalMultiLevelHierarchy"/>
    <dgm:cxn modelId="{726C0FE7-AA47-4247-BD1F-9C3F87409A6D}" type="presParOf" srcId="{5FFC2228-238C-4DBF-92CE-8AEF95D21590}" destId="{7AE80074-3D1F-426A-9C95-85F161270780}" srcOrd="1" destOrd="0" presId="urn:microsoft.com/office/officeart/2008/layout/HorizontalMultiLevelHierarchy"/>
    <dgm:cxn modelId="{AEB28CCF-6190-4873-A8E7-8F4E22F19826}" type="presParOf" srcId="{7AE80074-3D1F-426A-9C95-85F161270780}" destId="{80B41B1C-841C-436C-A34A-E871F39481FB}" srcOrd="0" destOrd="0" presId="urn:microsoft.com/office/officeart/2008/layout/HorizontalMultiLevelHierarchy"/>
    <dgm:cxn modelId="{142404C6-3762-41FF-9C0C-3E3274A335C2}" type="presParOf" srcId="{7AE80074-3D1F-426A-9C95-85F161270780}" destId="{1FD9EA91-7F48-4B78-A0DF-6D78C505CAB3}" srcOrd="1" destOrd="0" presId="urn:microsoft.com/office/officeart/2008/layout/HorizontalMultiLevelHierarchy"/>
    <dgm:cxn modelId="{0C7E841A-0183-4CDC-BAEA-910DBED28AB3}" type="presParOf" srcId="{5FFC2228-238C-4DBF-92CE-8AEF95D21590}" destId="{EDE47415-E675-4E4D-B834-BE8A2DABFBB0}" srcOrd="2" destOrd="0" presId="urn:microsoft.com/office/officeart/2008/layout/HorizontalMultiLevelHierarchy"/>
    <dgm:cxn modelId="{FD556176-D95D-493A-A67B-BC61826B4177}" type="presParOf" srcId="{EDE47415-E675-4E4D-B834-BE8A2DABFBB0}" destId="{E69C96F4-5E30-4FB1-B711-621AAD6A7940}" srcOrd="0" destOrd="0" presId="urn:microsoft.com/office/officeart/2008/layout/HorizontalMultiLevelHierarchy"/>
    <dgm:cxn modelId="{B2BE4501-83D5-4E46-AC9B-ADCD4BEF479F}" type="presParOf" srcId="{5FFC2228-238C-4DBF-92CE-8AEF95D21590}" destId="{BC792C75-98DA-4661-B532-49519AD354ED}" srcOrd="3" destOrd="0" presId="urn:microsoft.com/office/officeart/2008/layout/HorizontalMultiLevelHierarchy"/>
    <dgm:cxn modelId="{9C585189-AB8C-4AA4-9EFB-4E45E2C24C7F}" type="presParOf" srcId="{BC792C75-98DA-4661-B532-49519AD354ED}" destId="{88C24C17-18D3-4751-B15D-0EFC1FC2EBC7}" srcOrd="0" destOrd="0" presId="urn:microsoft.com/office/officeart/2008/layout/HorizontalMultiLevelHierarchy"/>
    <dgm:cxn modelId="{D97A88A7-97C4-4442-BCB9-92F7F81FE19F}" type="presParOf" srcId="{BC792C75-98DA-4661-B532-49519AD354ED}" destId="{F3C85035-02DE-4CCF-B275-786D1751F3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A576580-03CF-4CF9-BB88-78E012A86B4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6516B0E-D395-4B60-B6F0-AA9341887EF0}">
      <dgm:prSet phldrT="[Szöveg]"/>
      <dgm:spPr/>
      <dgm:t>
        <a:bodyPr/>
        <a:lstStyle/>
        <a:p>
          <a:r>
            <a:rPr lang="hu-HU" dirty="0" smtClean="0"/>
            <a:t>1.</a:t>
          </a:r>
          <a:endParaRPr lang="hu-HU" dirty="0"/>
        </a:p>
      </dgm:t>
    </dgm:pt>
    <dgm:pt modelId="{4844DB1E-4E64-4AC9-B53D-4C06B1F0022C}" type="parTrans" cxnId="{EB4F43CD-12C8-4A9F-8ECB-492950143030}">
      <dgm:prSet/>
      <dgm:spPr/>
      <dgm:t>
        <a:bodyPr/>
        <a:lstStyle/>
        <a:p>
          <a:endParaRPr lang="hu-HU"/>
        </a:p>
      </dgm:t>
    </dgm:pt>
    <dgm:pt modelId="{5D6F0E6E-3335-4EF8-9E62-2A419563061D}" type="sibTrans" cxnId="{EB4F43CD-12C8-4A9F-8ECB-492950143030}">
      <dgm:prSet/>
      <dgm:spPr/>
      <dgm:t>
        <a:bodyPr/>
        <a:lstStyle/>
        <a:p>
          <a:endParaRPr lang="hu-HU"/>
        </a:p>
      </dgm:t>
    </dgm:pt>
    <dgm:pt modelId="{9515332F-FF40-4BEF-AA9F-F67053AE46FB}">
      <dgm:prSet phldrT="[Szöveg]"/>
      <dgm:spPr/>
      <dgm:t>
        <a:bodyPr/>
        <a:lstStyle/>
        <a:p>
          <a:r>
            <a:rPr lang="hu-HU" dirty="0" smtClean="0"/>
            <a:t>8259 tanuló-nappali rendszerben</a:t>
          </a:r>
          <a:endParaRPr lang="hu-HU" dirty="0"/>
        </a:p>
      </dgm:t>
    </dgm:pt>
    <dgm:pt modelId="{C10C5B5F-B8C4-4D8F-9421-3CD15AB24073}" type="parTrans" cxnId="{74B21005-4B79-44E3-8A58-FD05A3244EF1}">
      <dgm:prSet/>
      <dgm:spPr/>
      <dgm:t>
        <a:bodyPr/>
        <a:lstStyle/>
        <a:p>
          <a:endParaRPr lang="hu-HU"/>
        </a:p>
      </dgm:t>
    </dgm:pt>
    <dgm:pt modelId="{BB6FA8FE-DB16-46C1-92FE-D77AAC73DE79}" type="sibTrans" cxnId="{74B21005-4B79-44E3-8A58-FD05A3244EF1}">
      <dgm:prSet/>
      <dgm:spPr/>
      <dgm:t>
        <a:bodyPr/>
        <a:lstStyle/>
        <a:p>
          <a:endParaRPr lang="hu-HU"/>
        </a:p>
      </dgm:t>
    </dgm:pt>
    <dgm:pt modelId="{EBE6AE75-A4CE-4EF5-A656-03BE47A7D0A0}">
      <dgm:prSet phldrT="[Szöveg]"/>
      <dgm:spPr/>
      <dgm:t>
        <a:bodyPr/>
        <a:lstStyle/>
        <a:p>
          <a:r>
            <a:rPr lang="hu-HU" dirty="0" smtClean="0"/>
            <a:t>2.</a:t>
          </a:r>
          <a:endParaRPr lang="hu-HU" dirty="0"/>
        </a:p>
      </dgm:t>
    </dgm:pt>
    <dgm:pt modelId="{067AD01A-DFB4-4E04-A42C-CABF4AF31646}" type="parTrans" cxnId="{5CC24C42-234D-4F05-AA67-A351F7B6924C}">
      <dgm:prSet/>
      <dgm:spPr/>
      <dgm:t>
        <a:bodyPr/>
        <a:lstStyle/>
        <a:p>
          <a:endParaRPr lang="hu-HU"/>
        </a:p>
      </dgm:t>
    </dgm:pt>
    <dgm:pt modelId="{52F94802-245D-42CD-8F27-DDB99BA35FC9}" type="sibTrans" cxnId="{5CC24C42-234D-4F05-AA67-A351F7B6924C}">
      <dgm:prSet/>
      <dgm:spPr/>
      <dgm:t>
        <a:bodyPr/>
        <a:lstStyle/>
        <a:p>
          <a:endParaRPr lang="hu-HU"/>
        </a:p>
      </dgm:t>
    </dgm:pt>
    <dgm:pt modelId="{22AB269A-D2AC-49BE-BF96-27AD5DD2146E}">
      <dgm:prSet phldrT="[Szöveg]"/>
      <dgm:spPr/>
      <dgm:t>
        <a:bodyPr/>
        <a:lstStyle/>
        <a:p>
          <a:r>
            <a:rPr lang="hu-HU" dirty="0" smtClean="0"/>
            <a:t>381 osztály</a:t>
          </a:r>
          <a:endParaRPr lang="hu-HU" dirty="0"/>
        </a:p>
      </dgm:t>
    </dgm:pt>
    <dgm:pt modelId="{513582AF-2A07-4636-919F-8DAAC04B233E}" type="parTrans" cxnId="{2AFC561F-068A-487C-98AB-643252170E78}">
      <dgm:prSet/>
      <dgm:spPr/>
      <dgm:t>
        <a:bodyPr/>
        <a:lstStyle/>
        <a:p>
          <a:endParaRPr lang="hu-HU"/>
        </a:p>
      </dgm:t>
    </dgm:pt>
    <dgm:pt modelId="{AF6472B0-1053-4B64-8E08-92A0DE41D103}" type="sibTrans" cxnId="{2AFC561F-068A-487C-98AB-643252170E78}">
      <dgm:prSet/>
      <dgm:spPr/>
      <dgm:t>
        <a:bodyPr/>
        <a:lstStyle/>
        <a:p>
          <a:endParaRPr lang="hu-HU"/>
        </a:p>
      </dgm:t>
    </dgm:pt>
    <dgm:pt modelId="{B9E4933B-C395-4412-A48B-AEEC59C6BC46}">
      <dgm:prSet phldrT="[Szöveg]"/>
      <dgm:spPr/>
      <dgm:t>
        <a:bodyPr/>
        <a:lstStyle/>
        <a:p>
          <a:r>
            <a:rPr lang="hu-HU" dirty="0" smtClean="0"/>
            <a:t>3.</a:t>
          </a:r>
          <a:endParaRPr lang="hu-HU" dirty="0"/>
        </a:p>
      </dgm:t>
    </dgm:pt>
    <dgm:pt modelId="{A5612CE3-118B-46B0-90C5-1DB5713787C1}" type="parTrans" cxnId="{B3B2BE92-9535-4F8C-86B2-1F4AC15AA01F}">
      <dgm:prSet/>
      <dgm:spPr/>
      <dgm:t>
        <a:bodyPr/>
        <a:lstStyle/>
        <a:p>
          <a:endParaRPr lang="hu-HU"/>
        </a:p>
      </dgm:t>
    </dgm:pt>
    <dgm:pt modelId="{2B0131E5-F73E-4329-997B-4957BCB2CE89}" type="sibTrans" cxnId="{B3B2BE92-9535-4F8C-86B2-1F4AC15AA01F}">
      <dgm:prSet/>
      <dgm:spPr/>
      <dgm:t>
        <a:bodyPr/>
        <a:lstStyle/>
        <a:p>
          <a:endParaRPr lang="hu-HU"/>
        </a:p>
      </dgm:t>
    </dgm:pt>
    <dgm:pt modelId="{2D84A5EC-48B2-4CCD-AE78-6AF221F52494}">
      <dgm:prSet phldrT="[Szöveg]"/>
      <dgm:spPr/>
      <dgm:t>
        <a:bodyPr/>
        <a:lstStyle/>
        <a:p>
          <a:r>
            <a:rPr lang="hu-HU" dirty="0" smtClean="0"/>
            <a:t>Felnőttoktatás 24 osztály 650 hallgató </a:t>
          </a:r>
          <a:endParaRPr lang="hu-HU" dirty="0"/>
        </a:p>
      </dgm:t>
    </dgm:pt>
    <dgm:pt modelId="{F70538AB-0EB0-4CDC-AE3F-8DBBEA86593A}" type="parTrans" cxnId="{8AD97B7E-9FE1-469B-8A46-B17C1D5177D8}">
      <dgm:prSet/>
      <dgm:spPr/>
      <dgm:t>
        <a:bodyPr/>
        <a:lstStyle/>
        <a:p>
          <a:endParaRPr lang="hu-HU"/>
        </a:p>
      </dgm:t>
    </dgm:pt>
    <dgm:pt modelId="{346BEECA-4EB6-468B-BA79-B6829C539EDC}" type="sibTrans" cxnId="{8AD97B7E-9FE1-469B-8A46-B17C1D5177D8}">
      <dgm:prSet/>
      <dgm:spPr/>
      <dgm:t>
        <a:bodyPr/>
        <a:lstStyle/>
        <a:p>
          <a:endParaRPr lang="hu-HU"/>
        </a:p>
      </dgm:t>
    </dgm:pt>
    <dgm:pt modelId="{80483F36-C861-439E-8B23-A75E947914A3}" type="pres">
      <dgm:prSet presAssocID="{9A576580-03CF-4CF9-BB88-78E012A86B4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36C4D88F-A05B-4E6B-BA0E-EB02227EA5EC}" type="pres">
      <dgm:prSet presAssocID="{36516B0E-D395-4B60-B6F0-AA9341887EF0}" presName="parenttextcomposite" presStyleCnt="0"/>
      <dgm:spPr/>
    </dgm:pt>
    <dgm:pt modelId="{34641BCF-B474-4625-9367-6A17BF022119}" type="pres">
      <dgm:prSet presAssocID="{36516B0E-D395-4B60-B6F0-AA9341887EF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DC2B97-3C47-47FA-831F-C77D74BE2142}" type="pres">
      <dgm:prSet presAssocID="{36516B0E-D395-4B60-B6F0-AA9341887EF0}" presName="composite" presStyleCnt="0"/>
      <dgm:spPr/>
    </dgm:pt>
    <dgm:pt modelId="{6414B17D-657B-4156-B49F-FC67544020CA}" type="pres">
      <dgm:prSet presAssocID="{36516B0E-D395-4B60-B6F0-AA9341887EF0}" presName="chevron1" presStyleLbl="alignNode1" presStyleIdx="0" presStyleCnt="21"/>
      <dgm:spPr/>
    </dgm:pt>
    <dgm:pt modelId="{0D81362E-C2CE-446D-AF9F-E12CD55DDA37}" type="pres">
      <dgm:prSet presAssocID="{36516B0E-D395-4B60-B6F0-AA9341887EF0}" presName="chevron2" presStyleLbl="alignNode1" presStyleIdx="1" presStyleCnt="21"/>
      <dgm:spPr/>
    </dgm:pt>
    <dgm:pt modelId="{E09E657F-D036-4699-9860-0A99B98FA53A}" type="pres">
      <dgm:prSet presAssocID="{36516B0E-D395-4B60-B6F0-AA9341887EF0}" presName="chevron3" presStyleLbl="alignNode1" presStyleIdx="2" presStyleCnt="21"/>
      <dgm:spPr/>
    </dgm:pt>
    <dgm:pt modelId="{04641B0D-9DD4-41AF-B243-DE7041B55477}" type="pres">
      <dgm:prSet presAssocID="{36516B0E-D395-4B60-B6F0-AA9341887EF0}" presName="chevron4" presStyleLbl="alignNode1" presStyleIdx="3" presStyleCnt="21"/>
      <dgm:spPr/>
    </dgm:pt>
    <dgm:pt modelId="{E57EDA8C-714E-4DBB-903F-1F8C7830B57D}" type="pres">
      <dgm:prSet presAssocID="{36516B0E-D395-4B60-B6F0-AA9341887EF0}" presName="chevron5" presStyleLbl="alignNode1" presStyleIdx="4" presStyleCnt="21"/>
      <dgm:spPr/>
    </dgm:pt>
    <dgm:pt modelId="{127FC79F-E736-414D-844A-97716C5460EB}" type="pres">
      <dgm:prSet presAssocID="{36516B0E-D395-4B60-B6F0-AA9341887EF0}" presName="chevron6" presStyleLbl="alignNode1" presStyleIdx="5" presStyleCnt="21"/>
      <dgm:spPr/>
    </dgm:pt>
    <dgm:pt modelId="{1E6A69A0-9651-4302-A36F-E77CFD16F496}" type="pres">
      <dgm:prSet presAssocID="{36516B0E-D395-4B60-B6F0-AA9341887EF0}" presName="chevron7" presStyleLbl="alignNode1" presStyleIdx="6" presStyleCnt="21"/>
      <dgm:spPr/>
    </dgm:pt>
    <dgm:pt modelId="{D7A4C117-C917-48F7-9CCE-4CBBC9C05D9C}" type="pres">
      <dgm:prSet presAssocID="{36516B0E-D395-4B60-B6F0-AA9341887EF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418B0A-86CA-4630-BCB7-2653DA3C762A}" type="pres">
      <dgm:prSet presAssocID="{5D6F0E6E-3335-4EF8-9E62-2A419563061D}" presName="sibTrans" presStyleCnt="0"/>
      <dgm:spPr/>
    </dgm:pt>
    <dgm:pt modelId="{73D098B1-AA91-48A7-8863-5AF66D4FCFCD}" type="pres">
      <dgm:prSet presAssocID="{EBE6AE75-A4CE-4EF5-A656-03BE47A7D0A0}" presName="parenttextcomposite" presStyleCnt="0"/>
      <dgm:spPr/>
    </dgm:pt>
    <dgm:pt modelId="{9114F468-71A7-4941-A7B1-703DB1B44A46}" type="pres">
      <dgm:prSet presAssocID="{EBE6AE75-A4CE-4EF5-A656-03BE47A7D0A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27F34D-E29D-4B35-B852-B79548CFF848}" type="pres">
      <dgm:prSet presAssocID="{EBE6AE75-A4CE-4EF5-A656-03BE47A7D0A0}" presName="composite" presStyleCnt="0"/>
      <dgm:spPr/>
    </dgm:pt>
    <dgm:pt modelId="{85845928-27BE-4241-8276-D149B0F4C8E8}" type="pres">
      <dgm:prSet presAssocID="{EBE6AE75-A4CE-4EF5-A656-03BE47A7D0A0}" presName="chevron1" presStyleLbl="alignNode1" presStyleIdx="7" presStyleCnt="21"/>
      <dgm:spPr/>
    </dgm:pt>
    <dgm:pt modelId="{FCBE792F-FD85-487C-8353-8563F7AFDFDB}" type="pres">
      <dgm:prSet presAssocID="{EBE6AE75-A4CE-4EF5-A656-03BE47A7D0A0}" presName="chevron2" presStyleLbl="alignNode1" presStyleIdx="8" presStyleCnt="21"/>
      <dgm:spPr/>
    </dgm:pt>
    <dgm:pt modelId="{DDE08F3E-7223-41B9-A800-A02F9F9FAD86}" type="pres">
      <dgm:prSet presAssocID="{EBE6AE75-A4CE-4EF5-A656-03BE47A7D0A0}" presName="chevron3" presStyleLbl="alignNode1" presStyleIdx="9" presStyleCnt="21"/>
      <dgm:spPr/>
    </dgm:pt>
    <dgm:pt modelId="{0E44B6E9-6874-4679-B701-8BE5AD15A172}" type="pres">
      <dgm:prSet presAssocID="{EBE6AE75-A4CE-4EF5-A656-03BE47A7D0A0}" presName="chevron4" presStyleLbl="alignNode1" presStyleIdx="10" presStyleCnt="21"/>
      <dgm:spPr/>
    </dgm:pt>
    <dgm:pt modelId="{392A3EF2-3E8E-4FB8-8EC6-6F5390B28AE9}" type="pres">
      <dgm:prSet presAssocID="{EBE6AE75-A4CE-4EF5-A656-03BE47A7D0A0}" presName="chevron5" presStyleLbl="alignNode1" presStyleIdx="11" presStyleCnt="21"/>
      <dgm:spPr/>
    </dgm:pt>
    <dgm:pt modelId="{59950944-10D2-4AAB-A993-1C4CDC99F37A}" type="pres">
      <dgm:prSet presAssocID="{EBE6AE75-A4CE-4EF5-A656-03BE47A7D0A0}" presName="chevron6" presStyleLbl="alignNode1" presStyleIdx="12" presStyleCnt="21"/>
      <dgm:spPr/>
    </dgm:pt>
    <dgm:pt modelId="{AE12323D-9885-4F40-A608-CCE209762F37}" type="pres">
      <dgm:prSet presAssocID="{EBE6AE75-A4CE-4EF5-A656-03BE47A7D0A0}" presName="chevron7" presStyleLbl="alignNode1" presStyleIdx="13" presStyleCnt="21"/>
      <dgm:spPr/>
    </dgm:pt>
    <dgm:pt modelId="{C74C9498-7068-45DA-814B-B0C5FEFA9743}" type="pres">
      <dgm:prSet presAssocID="{EBE6AE75-A4CE-4EF5-A656-03BE47A7D0A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1035D1-5C11-4EE0-B67B-26CEB8A7F5C2}" type="pres">
      <dgm:prSet presAssocID="{52F94802-245D-42CD-8F27-DDB99BA35FC9}" presName="sibTrans" presStyleCnt="0"/>
      <dgm:spPr/>
    </dgm:pt>
    <dgm:pt modelId="{68992F5E-BA4F-4BB3-BB20-79FB6C6D6196}" type="pres">
      <dgm:prSet presAssocID="{B9E4933B-C395-4412-A48B-AEEC59C6BC46}" presName="parenttextcomposite" presStyleCnt="0"/>
      <dgm:spPr/>
    </dgm:pt>
    <dgm:pt modelId="{08752818-9BF8-4AE9-908F-7F66D7E1110E}" type="pres">
      <dgm:prSet presAssocID="{B9E4933B-C395-4412-A48B-AEEC59C6BC4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325AD8-A98F-4CB3-B996-CF1E7B8550C3}" type="pres">
      <dgm:prSet presAssocID="{B9E4933B-C395-4412-A48B-AEEC59C6BC46}" presName="composite" presStyleCnt="0"/>
      <dgm:spPr/>
    </dgm:pt>
    <dgm:pt modelId="{7EBC02A6-4FE5-42DD-80F9-43BB31BE90B0}" type="pres">
      <dgm:prSet presAssocID="{B9E4933B-C395-4412-A48B-AEEC59C6BC46}" presName="chevron1" presStyleLbl="alignNode1" presStyleIdx="14" presStyleCnt="21"/>
      <dgm:spPr/>
    </dgm:pt>
    <dgm:pt modelId="{E334086E-9B5C-4446-8EDD-1CE18A580BFE}" type="pres">
      <dgm:prSet presAssocID="{B9E4933B-C395-4412-A48B-AEEC59C6BC46}" presName="chevron2" presStyleLbl="alignNode1" presStyleIdx="15" presStyleCnt="21"/>
      <dgm:spPr/>
    </dgm:pt>
    <dgm:pt modelId="{38B7B619-1EF2-4CF9-BC61-97A67F8FC403}" type="pres">
      <dgm:prSet presAssocID="{B9E4933B-C395-4412-A48B-AEEC59C6BC46}" presName="chevron3" presStyleLbl="alignNode1" presStyleIdx="16" presStyleCnt="21"/>
      <dgm:spPr/>
    </dgm:pt>
    <dgm:pt modelId="{B34055A2-2CEE-4A25-985F-2D616A35FA23}" type="pres">
      <dgm:prSet presAssocID="{B9E4933B-C395-4412-A48B-AEEC59C6BC46}" presName="chevron4" presStyleLbl="alignNode1" presStyleIdx="17" presStyleCnt="21"/>
      <dgm:spPr/>
    </dgm:pt>
    <dgm:pt modelId="{69D9D00D-601D-46DE-82A0-6B2DB520FD1A}" type="pres">
      <dgm:prSet presAssocID="{B9E4933B-C395-4412-A48B-AEEC59C6BC46}" presName="chevron5" presStyleLbl="alignNode1" presStyleIdx="18" presStyleCnt="21"/>
      <dgm:spPr/>
    </dgm:pt>
    <dgm:pt modelId="{25F9FDC7-2846-4311-B91E-C7F4D45FB095}" type="pres">
      <dgm:prSet presAssocID="{B9E4933B-C395-4412-A48B-AEEC59C6BC46}" presName="chevron6" presStyleLbl="alignNode1" presStyleIdx="19" presStyleCnt="21"/>
      <dgm:spPr/>
    </dgm:pt>
    <dgm:pt modelId="{B06DB1EE-779B-431C-A4EC-D28F6E455288}" type="pres">
      <dgm:prSet presAssocID="{B9E4933B-C395-4412-A48B-AEEC59C6BC46}" presName="chevron7" presStyleLbl="alignNode1" presStyleIdx="20" presStyleCnt="21"/>
      <dgm:spPr/>
    </dgm:pt>
    <dgm:pt modelId="{0DB34FCD-8758-4342-87A1-89B772C8C11C}" type="pres">
      <dgm:prSet presAssocID="{B9E4933B-C395-4412-A48B-AEEC59C6BC4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4B21005-4B79-44E3-8A58-FD05A3244EF1}" srcId="{36516B0E-D395-4B60-B6F0-AA9341887EF0}" destId="{9515332F-FF40-4BEF-AA9F-F67053AE46FB}" srcOrd="0" destOrd="0" parTransId="{C10C5B5F-B8C4-4D8F-9421-3CD15AB24073}" sibTransId="{BB6FA8FE-DB16-46C1-92FE-D77AAC73DE79}"/>
    <dgm:cxn modelId="{288C5A8D-568A-486D-BEF4-66B95038BA8D}" type="presOf" srcId="{2D84A5EC-48B2-4CCD-AE78-6AF221F52494}" destId="{0DB34FCD-8758-4342-87A1-89B772C8C11C}" srcOrd="0" destOrd="0" presId="urn:microsoft.com/office/officeart/2008/layout/VerticalAccentList"/>
    <dgm:cxn modelId="{8AD97B7E-9FE1-469B-8A46-B17C1D5177D8}" srcId="{B9E4933B-C395-4412-A48B-AEEC59C6BC46}" destId="{2D84A5EC-48B2-4CCD-AE78-6AF221F52494}" srcOrd="0" destOrd="0" parTransId="{F70538AB-0EB0-4CDC-AE3F-8DBBEA86593A}" sibTransId="{346BEECA-4EB6-468B-BA79-B6829C539EDC}"/>
    <dgm:cxn modelId="{EF6A0BCE-A61C-451C-9006-998FB072CBF8}" type="presOf" srcId="{9515332F-FF40-4BEF-AA9F-F67053AE46FB}" destId="{D7A4C117-C917-48F7-9CCE-4CBBC9C05D9C}" srcOrd="0" destOrd="0" presId="urn:microsoft.com/office/officeart/2008/layout/VerticalAccentList"/>
    <dgm:cxn modelId="{5CC24C42-234D-4F05-AA67-A351F7B6924C}" srcId="{9A576580-03CF-4CF9-BB88-78E012A86B41}" destId="{EBE6AE75-A4CE-4EF5-A656-03BE47A7D0A0}" srcOrd="1" destOrd="0" parTransId="{067AD01A-DFB4-4E04-A42C-CABF4AF31646}" sibTransId="{52F94802-245D-42CD-8F27-DDB99BA35FC9}"/>
    <dgm:cxn modelId="{2AFC561F-068A-487C-98AB-643252170E78}" srcId="{EBE6AE75-A4CE-4EF5-A656-03BE47A7D0A0}" destId="{22AB269A-D2AC-49BE-BF96-27AD5DD2146E}" srcOrd="0" destOrd="0" parTransId="{513582AF-2A07-4636-919F-8DAAC04B233E}" sibTransId="{AF6472B0-1053-4B64-8E08-92A0DE41D103}"/>
    <dgm:cxn modelId="{228E85E2-D51D-46C6-87D4-A4D387857319}" type="presOf" srcId="{9A576580-03CF-4CF9-BB88-78E012A86B41}" destId="{80483F36-C861-439E-8B23-A75E947914A3}" srcOrd="0" destOrd="0" presId="urn:microsoft.com/office/officeart/2008/layout/VerticalAccentList"/>
    <dgm:cxn modelId="{32C9A0F3-D8F5-4793-A0D7-6A251C70C590}" type="presOf" srcId="{EBE6AE75-A4CE-4EF5-A656-03BE47A7D0A0}" destId="{9114F468-71A7-4941-A7B1-703DB1B44A46}" srcOrd="0" destOrd="0" presId="urn:microsoft.com/office/officeart/2008/layout/VerticalAccentList"/>
    <dgm:cxn modelId="{96BCA74F-D1A4-46DD-A110-B408D5CE31BB}" type="presOf" srcId="{B9E4933B-C395-4412-A48B-AEEC59C6BC46}" destId="{08752818-9BF8-4AE9-908F-7F66D7E1110E}" srcOrd="0" destOrd="0" presId="urn:microsoft.com/office/officeart/2008/layout/VerticalAccentList"/>
    <dgm:cxn modelId="{EB4F43CD-12C8-4A9F-8ECB-492950143030}" srcId="{9A576580-03CF-4CF9-BB88-78E012A86B41}" destId="{36516B0E-D395-4B60-B6F0-AA9341887EF0}" srcOrd="0" destOrd="0" parTransId="{4844DB1E-4E64-4AC9-B53D-4C06B1F0022C}" sibTransId="{5D6F0E6E-3335-4EF8-9E62-2A419563061D}"/>
    <dgm:cxn modelId="{712050BF-9843-488B-BEC2-93FA6BAD4640}" type="presOf" srcId="{36516B0E-D395-4B60-B6F0-AA9341887EF0}" destId="{34641BCF-B474-4625-9367-6A17BF022119}" srcOrd="0" destOrd="0" presId="urn:microsoft.com/office/officeart/2008/layout/VerticalAccentList"/>
    <dgm:cxn modelId="{066935F3-0793-4526-B9B7-DCFCC540DAB9}" type="presOf" srcId="{22AB269A-D2AC-49BE-BF96-27AD5DD2146E}" destId="{C74C9498-7068-45DA-814B-B0C5FEFA9743}" srcOrd="0" destOrd="0" presId="urn:microsoft.com/office/officeart/2008/layout/VerticalAccentList"/>
    <dgm:cxn modelId="{B3B2BE92-9535-4F8C-86B2-1F4AC15AA01F}" srcId="{9A576580-03CF-4CF9-BB88-78E012A86B41}" destId="{B9E4933B-C395-4412-A48B-AEEC59C6BC46}" srcOrd="2" destOrd="0" parTransId="{A5612CE3-118B-46B0-90C5-1DB5713787C1}" sibTransId="{2B0131E5-F73E-4329-997B-4957BCB2CE89}"/>
    <dgm:cxn modelId="{D12D6CBC-DF2A-4BF2-B81B-1C93717D0D85}" type="presParOf" srcId="{80483F36-C861-439E-8B23-A75E947914A3}" destId="{36C4D88F-A05B-4E6B-BA0E-EB02227EA5EC}" srcOrd="0" destOrd="0" presId="urn:microsoft.com/office/officeart/2008/layout/VerticalAccentList"/>
    <dgm:cxn modelId="{1E74A7EE-827E-45DD-852D-A7C453E71AC5}" type="presParOf" srcId="{36C4D88F-A05B-4E6B-BA0E-EB02227EA5EC}" destId="{34641BCF-B474-4625-9367-6A17BF022119}" srcOrd="0" destOrd="0" presId="urn:microsoft.com/office/officeart/2008/layout/VerticalAccentList"/>
    <dgm:cxn modelId="{98E696AC-40FC-4A57-BCA2-948321F301A6}" type="presParOf" srcId="{80483F36-C861-439E-8B23-A75E947914A3}" destId="{E8DC2B97-3C47-47FA-831F-C77D74BE2142}" srcOrd="1" destOrd="0" presId="urn:microsoft.com/office/officeart/2008/layout/VerticalAccentList"/>
    <dgm:cxn modelId="{4219ABE8-F093-4845-823B-61B2B0F3788D}" type="presParOf" srcId="{E8DC2B97-3C47-47FA-831F-C77D74BE2142}" destId="{6414B17D-657B-4156-B49F-FC67544020CA}" srcOrd="0" destOrd="0" presId="urn:microsoft.com/office/officeart/2008/layout/VerticalAccentList"/>
    <dgm:cxn modelId="{5037A380-8F95-4A52-AA5E-16B569CBAE76}" type="presParOf" srcId="{E8DC2B97-3C47-47FA-831F-C77D74BE2142}" destId="{0D81362E-C2CE-446D-AF9F-E12CD55DDA37}" srcOrd="1" destOrd="0" presId="urn:microsoft.com/office/officeart/2008/layout/VerticalAccentList"/>
    <dgm:cxn modelId="{23CDC9AB-E82F-48C5-B641-1EB2741B3172}" type="presParOf" srcId="{E8DC2B97-3C47-47FA-831F-C77D74BE2142}" destId="{E09E657F-D036-4699-9860-0A99B98FA53A}" srcOrd="2" destOrd="0" presId="urn:microsoft.com/office/officeart/2008/layout/VerticalAccentList"/>
    <dgm:cxn modelId="{1BEBE86E-DAD2-4F64-BF30-38CFD8020471}" type="presParOf" srcId="{E8DC2B97-3C47-47FA-831F-C77D74BE2142}" destId="{04641B0D-9DD4-41AF-B243-DE7041B55477}" srcOrd="3" destOrd="0" presId="urn:microsoft.com/office/officeart/2008/layout/VerticalAccentList"/>
    <dgm:cxn modelId="{EE83EF52-A3FD-460F-A087-DA40C4501407}" type="presParOf" srcId="{E8DC2B97-3C47-47FA-831F-C77D74BE2142}" destId="{E57EDA8C-714E-4DBB-903F-1F8C7830B57D}" srcOrd="4" destOrd="0" presId="urn:microsoft.com/office/officeart/2008/layout/VerticalAccentList"/>
    <dgm:cxn modelId="{D58E8F2F-FFF1-4673-9DC7-CACB6E7AFB5A}" type="presParOf" srcId="{E8DC2B97-3C47-47FA-831F-C77D74BE2142}" destId="{127FC79F-E736-414D-844A-97716C5460EB}" srcOrd="5" destOrd="0" presId="urn:microsoft.com/office/officeart/2008/layout/VerticalAccentList"/>
    <dgm:cxn modelId="{9DE86792-53DA-4454-8826-3C68FB2AD280}" type="presParOf" srcId="{E8DC2B97-3C47-47FA-831F-C77D74BE2142}" destId="{1E6A69A0-9651-4302-A36F-E77CFD16F496}" srcOrd="6" destOrd="0" presId="urn:microsoft.com/office/officeart/2008/layout/VerticalAccentList"/>
    <dgm:cxn modelId="{C570F8C7-ECB1-489E-8C1B-5DC213314ECC}" type="presParOf" srcId="{E8DC2B97-3C47-47FA-831F-C77D74BE2142}" destId="{D7A4C117-C917-48F7-9CCE-4CBBC9C05D9C}" srcOrd="7" destOrd="0" presId="urn:microsoft.com/office/officeart/2008/layout/VerticalAccentList"/>
    <dgm:cxn modelId="{DC758CAE-6393-4BA5-8587-FA53DC0C8847}" type="presParOf" srcId="{80483F36-C861-439E-8B23-A75E947914A3}" destId="{9E418B0A-86CA-4630-BCB7-2653DA3C762A}" srcOrd="2" destOrd="0" presId="urn:microsoft.com/office/officeart/2008/layout/VerticalAccentList"/>
    <dgm:cxn modelId="{82D5C707-CAA1-4F60-BF70-84DEDEE74339}" type="presParOf" srcId="{80483F36-C861-439E-8B23-A75E947914A3}" destId="{73D098B1-AA91-48A7-8863-5AF66D4FCFCD}" srcOrd="3" destOrd="0" presId="urn:microsoft.com/office/officeart/2008/layout/VerticalAccentList"/>
    <dgm:cxn modelId="{13503D24-C6EB-4B7F-B451-75BEC3524E87}" type="presParOf" srcId="{73D098B1-AA91-48A7-8863-5AF66D4FCFCD}" destId="{9114F468-71A7-4941-A7B1-703DB1B44A46}" srcOrd="0" destOrd="0" presId="urn:microsoft.com/office/officeart/2008/layout/VerticalAccentList"/>
    <dgm:cxn modelId="{1533B613-B197-4ABC-934D-5A3494539239}" type="presParOf" srcId="{80483F36-C861-439E-8B23-A75E947914A3}" destId="{F027F34D-E29D-4B35-B852-B79548CFF848}" srcOrd="4" destOrd="0" presId="urn:microsoft.com/office/officeart/2008/layout/VerticalAccentList"/>
    <dgm:cxn modelId="{FCD515B3-DB51-4B80-8CEF-085948A50402}" type="presParOf" srcId="{F027F34D-E29D-4B35-B852-B79548CFF848}" destId="{85845928-27BE-4241-8276-D149B0F4C8E8}" srcOrd="0" destOrd="0" presId="urn:microsoft.com/office/officeart/2008/layout/VerticalAccentList"/>
    <dgm:cxn modelId="{AFAB56FF-C234-4523-8E60-FB88D99FC4F8}" type="presParOf" srcId="{F027F34D-E29D-4B35-B852-B79548CFF848}" destId="{FCBE792F-FD85-487C-8353-8563F7AFDFDB}" srcOrd="1" destOrd="0" presId="urn:microsoft.com/office/officeart/2008/layout/VerticalAccentList"/>
    <dgm:cxn modelId="{DE991570-9795-4B5C-9388-07DB177992B9}" type="presParOf" srcId="{F027F34D-E29D-4B35-B852-B79548CFF848}" destId="{DDE08F3E-7223-41B9-A800-A02F9F9FAD86}" srcOrd="2" destOrd="0" presId="urn:microsoft.com/office/officeart/2008/layout/VerticalAccentList"/>
    <dgm:cxn modelId="{55A26104-DD70-4169-B317-C2A2BE8C60F5}" type="presParOf" srcId="{F027F34D-E29D-4B35-B852-B79548CFF848}" destId="{0E44B6E9-6874-4679-B701-8BE5AD15A172}" srcOrd="3" destOrd="0" presId="urn:microsoft.com/office/officeart/2008/layout/VerticalAccentList"/>
    <dgm:cxn modelId="{31FEC325-9E8F-42E5-9727-703868914172}" type="presParOf" srcId="{F027F34D-E29D-4B35-B852-B79548CFF848}" destId="{392A3EF2-3E8E-4FB8-8EC6-6F5390B28AE9}" srcOrd="4" destOrd="0" presId="urn:microsoft.com/office/officeart/2008/layout/VerticalAccentList"/>
    <dgm:cxn modelId="{53F9E0F1-D396-4FA2-B536-EB4A4A4C829E}" type="presParOf" srcId="{F027F34D-E29D-4B35-B852-B79548CFF848}" destId="{59950944-10D2-4AAB-A993-1C4CDC99F37A}" srcOrd="5" destOrd="0" presId="urn:microsoft.com/office/officeart/2008/layout/VerticalAccentList"/>
    <dgm:cxn modelId="{7426F804-7EFC-49FF-9AE2-04937B8CF345}" type="presParOf" srcId="{F027F34D-E29D-4B35-B852-B79548CFF848}" destId="{AE12323D-9885-4F40-A608-CCE209762F37}" srcOrd="6" destOrd="0" presId="urn:microsoft.com/office/officeart/2008/layout/VerticalAccentList"/>
    <dgm:cxn modelId="{AF56650E-8462-48CA-B01A-94263ECE5322}" type="presParOf" srcId="{F027F34D-E29D-4B35-B852-B79548CFF848}" destId="{C74C9498-7068-45DA-814B-B0C5FEFA9743}" srcOrd="7" destOrd="0" presId="urn:microsoft.com/office/officeart/2008/layout/VerticalAccentList"/>
    <dgm:cxn modelId="{8C4CBE6D-CCC4-4F45-8E20-0C62A3F45599}" type="presParOf" srcId="{80483F36-C861-439E-8B23-A75E947914A3}" destId="{831035D1-5C11-4EE0-B67B-26CEB8A7F5C2}" srcOrd="5" destOrd="0" presId="urn:microsoft.com/office/officeart/2008/layout/VerticalAccentList"/>
    <dgm:cxn modelId="{EED18D45-CFF0-4087-9DAE-FFAF80E499B6}" type="presParOf" srcId="{80483F36-C861-439E-8B23-A75E947914A3}" destId="{68992F5E-BA4F-4BB3-BB20-79FB6C6D6196}" srcOrd="6" destOrd="0" presId="urn:microsoft.com/office/officeart/2008/layout/VerticalAccentList"/>
    <dgm:cxn modelId="{F2DF99F3-C700-4ADC-AEB4-B485FA7CB26C}" type="presParOf" srcId="{68992F5E-BA4F-4BB3-BB20-79FB6C6D6196}" destId="{08752818-9BF8-4AE9-908F-7F66D7E1110E}" srcOrd="0" destOrd="0" presId="urn:microsoft.com/office/officeart/2008/layout/VerticalAccentList"/>
    <dgm:cxn modelId="{A6847AC8-DA8F-4399-927C-0D53D6EFED95}" type="presParOf" srcId="{80483F36-C861-439E-8B23-A75E947914A3}" destId="{07325AD8-A98F-4CB3-B996-CF1E7B8550C3}" srcOrd="7" destOrd="0" presId="urn:microsoft.com/office/officeart/2008/layout/VerticalAccentList"/>
    <dgm:cxn modelId="{391BDCED-9466-49EC-88D0-C8CA00C8DE19}" type="presParOf" srcId="{07325AD8-A98F-4CB3-B996-CF1E7B8550C3}" destId="{7EBC02A6-4FE5-42DD-80F9-43BB31BE90B0}" srcOrd="0" destOrd="0" presId="urn:microsoft.com/office/officeart/2008/layout/VerticalAccentList"/>
    <dgm:cxn modelId="{ACBB6BBA-0DAF-43C9-ACDD-362D7F51B5AA}" type="presParOf" srcId="{07325AD8-A98F-4CB3-B996-CF1E7B8550C3}" destId="{E334086E-9B5C-4446-8EDD-1CE18A580BFE}" srcOrd="1" destOrd="0" presId="urn:microsoft.com/office/officeart/2008/layout/VerticalAccentList"/>
    <dgm:cxn modelId="{4CF3A440-4AA7-477F-986C-F27BBBA2E0B6}" type="presParOf" srcId="{07325AD8-A98F-4CB3-B996-CF1E7B8550C3}" destId="{38B7B619-1EF2-4CF9-BC61-97A67F8FC403}" srcOrd="2" destOrd="0" presId="urn:microsoft.com/office/officeart/2008/layout/VerticalAccentList"/>
    <dgm:cxn modelId="{C645D68B-EE92-48CE-9E76-E41479489C26}" type="presParOf" srcId="{07325AD8-A98F-4CB3-B996-CF1E7B8550C3}" destId="{B34055A2-2CEE-4A25-985F-2D616A35FA23}" srcOrd="3" destOrd="0" presId="urn:microsoft.com/office/officeart/2008/layout/VerticalAccentList"/>
    <dgm:cxn modelId="{E7110372-7E6A-46E2-A340-B506FB8131F0}" type="presParOf" srcId="{07325AD8-A98F-4CB3-B996-CF1E7B8550C3}" destId="{69D9D00D-601D-46DE-82A0-6B2DB520FD1A}" srcOrd="4" destOrd="0" presId="urn:microsoft.com/office/officeart/2008/layout/VerticalAccentList"/>
    <dgm:cxn modelId="{2551E36A-A44F-4663-AD97-302F0020CAF4}" type="presParOf" srcId="{07325AD8-A98F-4CB3-B996-CF1E7B8550C3}" destId="{25F9FDC7-2846-4311-B91E-C7F4D45FB095}" srcOrd="5" destOrd="0" presId="urn:microsoft.com/office/officeart/2008/layout/VerticalAccentList"/>
    <dgm:cxn modelId="{7F00EBF7-5EE8-42EE-8560-6CF77B9401BE}" type="presParOf" srcId="{07325AD8-A98F-4CB3-B996-CF1E7B8550C3}" destId="{B06DB1EE-779B-431C-A4EC-D28F6E455288}" srcOrd="6" destOrd="0" presId="urn:microsoft.com/office/officeart/2008/layout/VerticalAccentList"/>
    <dgm:cxn modelId="{861662F4-7AF3-4DD4-9478-8302F9CE5D37}" type="presParOf" srcId="{07325AD8-A98F-4CB3-B996-CF1E7B8550C3}" destId="{0DB34FCD-8758-4342-87A1-89B772C8C11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5BA3B0-C2F9-4522-9E03-0FA2F0FFE5E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5E24D62-412E-412F-8558-E0D900BEF8F8}">
      <dgm:prSet phldrT="[Szöveg]"/>
      <dgm:spPr/>
      <dgm:t>
        <a:bodyPr/>
        <a:lstStyle/>
        <a:p>
          <a:r>
            <a:rPr lang="hu-HU" dirty="0" smtClean="0"/>
            <a:t>Új lehetőség</a:t>
          </a:r>
          <a:endParaRPr lang="hu-HU" dirty="0"/>
        </a:p>
      </dgm:t>
    </dgm:pt>
    <dgm:pt modelId="{E45DB3FF-23BB-442D-981D-C2024E6AE2ED}" type="parTrans" cxnId="{485A18CF-568E-4FA5-B900-12BE0E3C19FE}">
      <dgm:prSet/>
      <dgm:spPr/>
      <dgm:t>
        <a:bodyPr/>
        <a:lstStyle/>
        <a:p>
          <a:endParaRPr lang="hu-HU"/>
        </a:p>
      </dgm:t>
    </dgm:pt>
    <dgm:pt modelId="{3D745BE7-BB4B-4BC0-A61A-9D59EBF04130}" type="sibTrans" cxnId="{485A18CF-568E-4FA5-B900-12BE0E3C19FE}">
      <dgm:prSet/>
      <dgm:spPr/>
      <dgm:t>
        <a:bodyPr/>
        <a:lstStyle/>
        <a:p>
          <a:endParaRPr lang="hu-HU"/>
        </a:p>
      </dgm:t>
    </dgm:pt>
    <dgm:pt modelId="{24981BA3-9942-491F-B49C-C96C6FF70692}">
      <dgm:prSet phldrT="[Szöveg]"/>
      <dgm:spPr/>
      <dgm:t>
        <a:bodyPr/>
        <a:lstStyle/>
        <a:p>
          <a:r>
            <a:rPr lang="hu-HU" dirty="0" smtClean="0"/>
            <a:t>Szabadság</a:t>
          </a:r>
          <a:endParaRPr lang="hu-HU" dirty="0"/>
        </a:p>
      </dgm:t>
    </dgm:pt>
    <dgm:pt modelId="{B195D7A1-9EFC-4CC7-A54A-B61E471D017B}" type="parTrans" cxnId="{509D602F-4592-4EBB-93F5-AAC617D65A14}">
      <dgm:prSet/>
      <dgm:spPr/>
      <dgm:t>
        <a:bodyPr/>
        <a:lstStyle/>
        <a:p>
          <a:endParaRPr lang="hu-HU"/>
        </a:p>
      </dgm:t>
    </dgm:pt>
    <dgm:pt modelId="{CC599FB3-1DEE-4BA3-B310-A0E5F4B13227}" type="sibTrans" cxnId="{509D602F-4592-4EBB-93F5-AAC617D65A14}">
      <dgm:prSet/>
      <dgm:spPr/>
      <dgm:t>
        <a:bodyPr/>
        <a:lstStyle/>
        <a:p>
          <a:endParaRPr lang="hu-HU"/>
        </a:p>
      </dgm:t>
    </dgm:pt>
    <dgm:pt modelId="{14E474BE-6C0D-41C8-86FF-1DE8A4D4CF3C}">
      <dgm:prSet phldrT="[Szöveg]"/>
      <dgm:spPr/>
      <dgm:t>
        <a:bodyPr/>
        <a:lstStyle/>
        <a:p>
          <a:r>
            <a:rPr lang="hu-HU" dirty="0" smtClean="0"/>
            <a:t>Felelősség</a:t>
          </a:r>
          <a:endParaRPr lang="hu-HU" dirty="0"/>
        </a:p>
      </dgm:t>
    </dgm:pt>
    <dgm:pt modelId="{D731C52C-B8FC-4F32-93B0-C693A08B9A5C}" type="parTrans" cxnId="{D9B9F24F-34E0-44FF-96B4-E2283FE2E983}">
      <dgm:prSet/>
      <dgm:spPr/>
      <dgm:t>
        <a:bodyPr/>
        <a:lstStyle/>
        <a:p>
          <a:endParaRPr lang="hu-HU"/>
        </a:p>
      </dgm:t>
    </dgm:pt>
    <dgm:pt modelId="{211397AE-F3C1-4AC6-B906-79E3EEAF239E}" type="sibTrans" cxnId="{D9B9F24F-34E0-44FF-96B4-E2283FE2E983}">
      <dgm:prSet/>
      <dgm:spPr/>
      <dgm:t>
        <a:bodyPr/>
        <a:lstStyle/>
        <a:p>
          <a:endParaRPr lang="hu-HU"/>
        </a:p>
      </dgm:t>
    </dgm:pt>
    <dgm:pt modelId="{536A13C2-A1FC-41A6-858C-B481582FBE2A}">
      <dgm:prSet phldrT="[Szöveg]"/>
      <dgm:spPr/>
      <dgm:t>
        <a:bodyPr/>
        <a:lstStyle/>
        <a:p>
          <a:r>
            <a:rPr lang="hu-HU" dirty="0" smtClean="0"/>
            <a:t>Debrecen _ Hajdú-Bihar Megye</a:t>
          </a:r>
          <a:endParaRPr lang="hu-HU" dirty="0"/>
        </a:p>
      </dgm:t>
    </dgm:pt>
    <dgm:pt modelId="{38A32211-940B-4DC4-AB7F-AD8043A40885}" type="parTrans" cxnId="{4301B01C-A3C6-45E9-B349-9B09809847F4}">
      <dgm:prSet/>
      <dgm:spPr/>
      <dgm:t>
        <a:bodyPr/>
        <a:lstStyle/>
        <a:p>
          <a:endParaRPr lang="hu-HU"/>
        </a:p>
      </dgm:t>
    </dgm:pt>
    <dgm:pt modelId="{DB94BC8A-7E00-46BE-9D10-6F08AD30B9DA}" type="sibTrans" cxnId="{4301B01C-A3C6-45E9-B349-9B09809847F4}">
      <dgm:prSet/>
      <dgm:spPr/>
      <dgm:t>
        <a:bodyPr/>
        <a:lstStyle/>
        <a:p>
          <a:endParaRPr lang="hu-HU"/>
        </a:p>
      </dgm:t>
    </dgm:pt>
    <dgm:pt modelId="{C8F77F9F-B786-4DA1-A625-7190945C703F}">
      <dgm:prSet phldrT="[Szöveg]"/>
      <dgm:spPr/>
      <dgm:t>
        <a:bodyPr/>
        <a:lstStyle/>
        <a:p>
          <a:r>
            <a:rPr lang="hu-HU" dirty="0" smtClean="0"/>
            <a:t>Gazdasági fejlődés</a:t>
          </a:r>
          <a:endParaRPr lang="hu-HU" dirty="0"/>
        </a:p>
      </dgm:t>
    </dgm:pt>
    <dgm:pt modelId="{5A3F1E8F-22E0-42E5-A96F-8CBE64206423}" type="parTrans" cxnId="{169EAB6C-A35A-4C9E-A429-F8DAE8F1D37A}">
      <dgm:prSet/>
      <dgm:spPr/>
      <dgm:t>
        <a:bodyPr/>
        <a:lstStyle/>
        <a:p>
          <a:endParaRPr lang="hu-HU"/>
        </a:p>
      </dgm:t>
    </dgm:pt>
    <dgm:pt modelId="{F19C61BF-097D-4F12-AED8-03A2B19AB841}" type="sibTrans" cxnId="{169EAB6C-A35A-4C9E-A429-F8DAE8F1D37A}">
      <dgm:prSet/>
      <dgm:spPr/>
      <dgm:t>
        <a:bodyPr/>
        <a:lstStyle/>
        <a:p>
          <a:endParaRPr lang="hu-HU"/>
        </a:p>
      </dgm:t>
    </dgm:pt>
    <dgm:pt modelId="{0064BE85-C02B-43ED-8924-9038ED3531F3}">
      <dgm:prSet phldrT="[Szöveg]"/>
      <dgm:spPr/>
      <dgm:t>
        <a:bodyPr/>
        <a:lstStyle/>
        <a:p>
          <a:r>
            <a:rPr lang="hu-HU" dirty="0" smtClean="0"/>
            <a:t>Társadalomfejlődés</a:t>
          </a:r>
          <a:endParaRPr lang="hu-HU" dirty="0"/>
        </a:p>
      </dgm:t>
    </dgm:pt>
    <dgm:pt modelId="{483637A6-79F4-4CD8-A339-746A1821DB83}" type="parTrans" cxnId="{AE00B97F-3747-46B6-ACC4-68994EB1E285}">
      <dgm:prSet/>
      <dgm:spPr/>
      <dgm:t>
        <a:bodyPr/>
        <a:lstStyle/>
        <a:p>
          <a:endParaRPr lang="hu-HU"/>
        </a:p>
      </dgm:t>
    </dgm:pt>
    <dgm:pt modelId="{3801691F-DE16-4919-AD17-34572102B77B}" type="sibTrans" cxnId="{AE00B97F-3747-46B6-ACC4-68994EB1E285}">
      <dgm:prSet/>
      <dgm:spPr/>
      <dgm:t>
        <a:bodyPr/>
        <a:lstStyle/>
        <a:p>
          <a:endParaRPr lang="hu-HU"/>
        </a:p>
      </dgm:t>
    </dgm:pt>
    <dgm:pt modelId="{EFDBB003-CBE7-4E1B-85E4-7E463CCF2E23}">
      <dgm:prSet phldrT="[Szöveg]"/>
      <dgm:spPr/>
      <dgm:t>
        <a:bodyPr/>
        <a:lstStyle/>
        <a:p>
          <a:r>
            <a:rPr lang="hu-HU" dirty="0" smtClean="0"/>
            <a:t>„Nem kevesebb az ember ha szakmát tanul”</a:t>
          </a:r>
          <a:endParaRPr lang="hu-HU" dirty="0"/>
        </a:p>
      </dgm:t>
    </dgm:pt>
    <dgm:pt modelId="{62349D4A-CF4F-435E-B40C-D96B37D95D06}" type="parTrans" cxnId="{9640E613-9B70-4BE9-9081-34665845A70F}">
      <dgm:prSet/>
      <dgm:spPr/>
      <dgm:t>
        <a:bodyPr/>
        <a:lstStyle/>
        <a:p>
          <a:endParaRPr lang="hu-HU"/>
        </a:p>
      </dgm:t>
    </dgm:pt>
    <dgm:pt modelId="{94AFF9EB-82FE-4C19-A46A-3704EE198D5D}" type="sibTrans" cxnId="{9640E613-9B70-4BE9-9081-34665845A70F}">
      <dgm:prSet/>
      <dgm:spPr/>
      <dgm:t>
        <a:bodyPr/>
        <a:lstStyle/>
        <a:p>
          <a:endParaRPr lang="hu-HU"/>
        </a:p>
      </dgm:t>
    </dgm:pt>
    <dgm:pt modelId="{5B3871FD-21F7-4464-8313-D1499E65018C}">
      <dgm:prSet phldrT="[Szöveg]"/>
      <dgm:spPr/>
      <dgm:t>
        <a:bodyPr/>
        <a:lstStyle/>
        <a:p>
          <a:r>
            <a:rPr lang="hu-HU" dirty="0" smtClean="0"/>
            <a:t>Missziós tevékenység</a:t>
          </a:r>
          <a:endParaRPr lang="hu-HU" dirty="0"/>
        </a:p>
      </dgm:t>
    </dgm:pt>
    <dgm:pt modelId="{412AD541-057E-414D-8311-EAA0B3DBFF9F}" type="parTrans" cxnId="{315AC069-3A1E-42A2-A7DE-0ABF8BAF7BEB}">
      <dgm:prSet/>
      <dgm:spPr/>
      <dgm:t>
        <a:bodyPr/>
        <a:lstStyle/>
        <a:p>
          <a:endParaRPr lang="hu-HU"/>
        </a:p>
      </dgm:t>
    </dgm:pt>
    <dgm:pt modelId="{A404544A-0040-478C-A11E-754BC7463640}" type="sibTrans" cxnId="{315AC069-3A1E-42A2-A7DE-0ABF8BAF7BEB}">
      <dgm:prSet/>
      <dgm:spPr/>
      <dgm:t>
        <a:bodyPr/>
        <a:lstStyle/>
        <a:p>
          <a:endParaRPr lang="hu-HU"/>
        </a:p>
      </dgm:t>
    </dgm:pt>
    <dgm:pt modelId="{9D7FFBCD-4097-4091-A3D7-A49C440C8999}">
      <dgm:prSet phldrT="[Szöveg]"/>
      <dgm:spPr/>
      <dgm:t>
        <a:bodyPr/>
        <a:lstStyle/>
        <a:p>
          <a:r>
            <a:rPr lang="hu-HU" dirty="0" smtClean="0"/>
            <a:t>Jó gyakorlatok és példák</a:t>
          </a:r>
          <a:endParaRPr lang="hu-HU" dirty="0"/>
        </a:p>
      </dgm:t>
    </dgm:pt>
    <dgm:pt modelId="{143BC99F-7D46-46FA-89AF-9CD1E4085FE0}" type="parTrans" cxnId="{85A51D33-58BC-4D4A-A11C-5309F156F9A4}">
      <dgm:prSet/>
      <dgm:spPr/>
      <dgm:t>
        <a:bodyPr/>
        <a:lstStyle/>
        <a:p>
          <a:endParaRPr lang="hu-HU"/>
        </a:p>
      </dgm:t>
    </dgm:pt>
    <dgm:pt modelId="{05FF8531-ACBB-4057-B260-C4B17152C1E6}" type="sibTrans" cxnId="{85A51D33-58BC-4D4A-A11C-5309F156F9A4}">
      <dgm:prSet/>
      <dgm:spPr/>
      <dgm:t>
        <a:bodyPr/>
        <a:lstStyle/>
        <a:p>
          <a:endParaRPr lang="hu-HU"/>
        </a:p>
      </dgm:t>
    </dgm:pt>
    <dgm:pt modelId="{C695A974-F8A1-4EA6-A568-78DD730A2A86}" type="pres">
      <dgm:prSet presAssocID="{C05BA3B0-C2F9-4522-9E03-0FA2F0FFE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82015B4-FCED-47EF-94CE-94C0A8ED0FB7}" type="pres">
      <dgm:prSet presAssocID="{EFDBB003-CBE7-4E1B-85E4-7E463CCF2E23}" presName="boxAndChildren" presStyleCnt="0"/>
      <dgm:spPr/>
    </dgm:pt>
    <dgm:pt modelId="{56C23361-57C4-4853-942E-48F78490164D}" type="pres">
      <dgm:prSet presAssocID="{EFDBB003-CBE7-4E1B-85E4-7E463CCF2E23}" presName="parentTextBox" presStyleLbl="node1" presStyleIdx="0" presStyleCnt="3"/>
      <dgm:spPr/>
      <dgm:t>
        <a:bodyPr/>
        <a:lstStyle/>
        <a:p>
          <a:endParaRPr lang="hu-HU"/>
        </a:p>
      </dgm:t>
    </dgm:pt>
    <dgm:pt modelId="{8322C64A-092E-4622-BA01-29F758F809A1}" type="pres">
      <dgm:prSet presAssocID="{EFDBB003-CBE7-4E1B-85E4-7E463CCF2E23}" presName="entireBox" presStyleLbl="node1" presStyleIdx="0" presStyleCnt="3"/>
      <dgm:spPr/>
      <dgm:t>
        <a:bodyPr/>
        <a:lstStyle/>
        <a:p>
          <a:endParaRPr lang="hu-HU"/>
        </a:p>
      </dgm:t>
    </dgm:pt>
    <dgm:pt modelId="{53F5E960-79B5-417B-90B7-C57C3561FF71}" type="pres">
      <dgm:prSet presAssocID="{EFDBB003-CBE7-4E1B-85E4-7E463CCF2E23}" presName="descendantBox" presStyleCnt="0"/>
      <dgm:spPr/>
    </dgm:pt>
    <dgm:pt modelId="{5E9915A6-9DCB-44DA-92FF-E203A1862EB4}" type="pres">
      <dgm:prSet presAssocID="{5B3871FD-21F7-4464-8313-D1499E65018C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76149C-4064-435C-AF79-75531B572CCC}" type="pres">
      <dgm:prSet presAssocID="{9D7FFBCD-4097-4091-A3D7-A49C440C899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56759C-8B47-4E8B-9FE1-EC7B0DA85771}" type="pres">
      <dgm:prSet presAssocID="{DB94BC8A-7E00-46BE-9D10-6F08AD30B9DA}" presName="sp" presStyleCnt="0"/>
      <dgm:spPr/>
    </dgm:pt>
    <dgm:pt modelId="{BF26003F-FFF5-4CCE-84EF-E8E9DCDB01BB}" type="pres">
      <dgm:prSet presAssocID="{536A13C2-A1FC-41A6-858C-B481582FBE2A}" presName="arrowAndChildren" presStyleCnt="0"/>
      <dgm:spPr/>
    </dgm:pt>
    <dgm:pt modelId="{28EBA6E8-786D-40D3-8910-E5E98DF8C78C}" type="pres">
      <dgm:prSet presAssocID="{536A13C2-A1FC-41A6-858C-B481582FBE2A}" presName="parentTextArrow" presStyleLbl="node1" presStyleIdx="0" presStyleCnt="3"/>
      <dgm:spPr/>
      <dgm:t>
        <a:bodyPr/>
        <a:lstStyle/>
        <a:p>
          <a:endParaRPr lang="hu-HU"/>
        </a:p>
      </dgm:t>
    </dgm:pt>
    <dgm:pt modelId="{28680743-0284-4477-8C68-8424F784B333}" type="pres">
      <dgm:prSet presAssocID="{536A13C2-A1FC-41A6-858C-B481582FBE2A}" presName="arrow" presStyleLbl="node1" presStyleIdx="1" presStyleCnt="3"/>
      <dgm:spPr/>
      <dgm:t>
        <a:bodyPr/>
        <a:lstStyle/>
        <a:p>
          <a:endParaRPr lang="hu-HU"/>
        </a:p>
      </dgm:t>
    </dgm:pt>
    <dgm:pt modelId="{D8E8009C-B598-42CA-9B1A-9118BB6739E0}" type="pres">
      <dgm:prSet presAssocID="{536A13C2-A1FC-41A6-858C-B481582FBE2A}" presName="descendantArrow" presStyleCnt="0"/>
      <dgm:spPr/>
    </dgm:pt>
    <dgm:pt modelId="{A8FE5839-43E1-4C0E-BF81-A691E839C822}" type="pres">
      <dgm:prSet presAssocID="{C8F77F9F-B786-4DA1-A625-7190945C703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434FA0-8654-4AE1-8A6F-88A8B9F13959}" type="pres">
      <dgm:prSet presAssocID="{0064BE85-C02B-43ED-8924-9038ED3531F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F46CE9-CBDF-49BC-87F2-9BA52900FD32}" type="pres">
      <dgm:prSet presAssocID="{3D745BE7-BB4B-4BC0-A61A-9D59EBF04130}" presName="sp" presStyleCnt="0"/>
      <dgm:spPr/>
    </dgm:pt>
    <dgm:pt modelId="{BC440D6F-23BB-4C8F-B99F-71BA317EA594}" type="pres">
      <dgm:prSet presAssocID="{A5E24D62-412E-412F-8558-E0D900BEF8F8}" presName="arrowAndChildren" presStyleCnt="0"/>
      <dgm:spPr/>
    </dgm:pt>
    <dgm:pt modelId="{050097D9-AA43-42B8-842A-DEA1CE19E508}" type="pres">
      <dgm:prSet presAssocID="{A5E24D62-412E-412F-8558-E0D900BEF8F8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CABE138E-6E74-44CC-8AD5-F897D5EEEF82}" type="pres">
      <dgm:prSet presAssocID="{A5E24D62-412E-412F-8558-E0D900BEF8F8}" presName="arrow" presStyleLbl="node1" presStyleIdx="2" presStyleCnt="3"/>
      <dgm:spPr/>
      <dgm:t>
        <a:bodyPr/>
        <a:lstStyle/>
        <a:p>
          <a:endParaRPr lang="hu-HU"/>
        </a:p>
      </dgm:t>
    </dgm:pt>
    <dgm:pt modelId="{1575EE14-51D8-4035-A197-32A1E4503737}" type="pres">
      <dgm:prSet presAssocID="{A5E24D62-412E-412F-8558-E0D900BEF8F8}" presName="descendantArrow" presStyleCnt="0"/>
      <dgm:spPr/>
    </dgm:pt>
    <dgm:pt modelId="{6FD43C0A-4F80-4910-B7BE-78DE7C1C2E1D}" type="pres">
      <dgm:prSet presAssocID="{24981BA3-9942-491F-B49C-C96C6FF7069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C8E916-AF21-45C7-BA4C-23F4DED9DB75}" type="pres">
      <dgm:prSet presAssocID="{14E474BE-6C0D-41C8-86FF-1DE8A4D4CF3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301B01C-A3C6-45E9-B349-9B09809847F4}" srcId="{C05BA3B0-C2F9-4522-9E03-0FA2F0FFE5E1}" destId="{536A13C2-A1FC-41A6-858C-B481582FBE2A}" srcOrd="1" destOrd="0" parTransId="{38A32211-940B-4DC4-AB7F-AD8043A40885}" sibTransId="{DB94BC8A-7E00-46BE-9D10-6F08AD30B9DA}"/>
    <dgm:cxn modelId="{68EA4B5E-113B-49D7-B9E2-7BAD2E13278E}" type="presOf" srcId="{9D7FFBCD-4097-4091-A3D7-A49C440C8999}" destId="{3576149C-4064-435C-AF79-75531B572CCC}" srcOrd="0" destOrd="0" presId="urn:microsoft.com/office/officeart/2005/8/layout/process4"/>
    <dgm:cxn modelId="{169EAB6C-A35A-4C9E-A429-F8DAE8F1D37A}" srcId="{536A13C2-A1FC-41A6-858C-B481582FBE2A}" destId="{C8F77F9F-B786-4DA1-A625-7190945C703F}" srcOrd="0" destOrd="0" parTransId="{5A3F1E8F-22E0-42E5-A96F-8CBE64206423}" sibTransId="{F19C61BF-097D-4F12-AED8-03A2B19AB841}"/>
    <dgm:cxn modelId="{E53339CA-3021-43A6-920B-C3B04F09A42F}" type="presOf" srcId="{536A13C2-A1FC-41A6-858C-B481582FBE2A}" destId="{28EBA6E8-786D-40D3-8910-E5E98DF8C78C}" srcOrd="0" destOrd="0" presId="urn:microsoft.com/office/officeart/2005/8/layout/process4"/>
    <dgm:cxn modelId="{E565DC72-3A3D-4A32-8FB5-28D944CE385A}" type="presOf" srcId="{5B3871FD-21F7-4464-8313-D1499E65018C}" destId="{5E9915A6-9DCB-44DA-92FF-E203A1862EB4}" srcOrd="0" destOrd="0" presId="urn:microsoft.com/office/officeart/2005/8/layout/process4"/>
    <dgm:cxn modelId="{9EA6C28A-8343-4B1C-AC78-BC3BD009359E}" type="presOf" srcId="{536A13C2-A1FC-41A6-858C-B481582FBE2A}" destId="{28680743-0284-4477-8C68-8424F784B333}" srcOrd="1" destOrd="0" presId="urn:microsoft.com/office/officeart/2005/8/layout/process4"/>
    <dgm:cxn modelId="{EC9D08AA-489B-418F-A4A5-A26A66E19A5A}" type="presOf" srcId="{24981BA3-9942-491F-B49C-C96C6FF70692}" destId="{6FD43C0A-4F80-4910-B7BE-78DE7C1C2E1D}" srcOrd="0" destOrd="0" presId="urn:microsoft.com/office/officeart/2005/8/layout/process4"/>
    <dgm:cxn modelId="{509D602F-4592-4EBB-93F5-AAC617D65A14}" srcId="{A5E24D62-412E-412F-8558-E0D900BEF8F8}" destId="{24981BA3-9942-491F-B49C-C96C6FF70692}" srcOrd="0" destOrd="0" parTransId="{B195D7A1-9EFC-4CC7-A54A-B61E471D017B}" sibTransId="{CC599FB3-1DEE-4BA3-B310-A0E5F4B13227}"/>
    <dgm:cxn modelId="{D9B9F24F-34E0-44FF-96B4-E2283FE2E983}" srcId="{A5E24D62-412E-412F-8558-E0D900BEF8F8}" destId="{14E474BE-6C0D-41C8-86FF-1DE8A4D4CF3C}" srcOrd="1" destOrd="0" parTransId="{D731C52C-B8FC-4F32-93B0-C693A08B9A5C}" sibTransId="{211397AE-F3C1-4AC6-B906-79E3EEAF239E}"/>
    <dgm:cxn modelId="{BAD9085F-9948-4F74-8807-67BC80A3DE66}" type="presOf" srcId="{0064BE85-C02B-43ED-8924-9038ED3531F3}" destId="{03434FA0-8654-4AE1-8A6F-88A8B9F13959}" srcOrd="0" destOrd="0" presId="urn:microsoft.com/office/officeart/2005/8/layout/process4"/>
    <dgm:cxn modelId="{906B80E0-C1E7-4C3D-88E5-80859935A09C}" type="presOf" srcId="{A5E24D62-412E-412F-8558-E0D900BEF8F8}" destId="{050097D9-AA43-42B8-842A-DEA1CE19E508}" srcOrd="0" destOrd="0" presId="urn:microsoft.com/office/officeart/2005/8/layout/process4"/>
    <dgm:cxn modelId="{85A51D33-58BC-4D4A-A11C-5309F156F9A4}" srcId="{EFDBB003-CBE7-4E1B-85E4-7E463CCF2E23}" destId="{9D7FFBCD-4097-4091-A3D7-A49C440C8999}" srcOrd="1" destOrd="0" parTransId="{143BC99F-7D46-46FA-89AF-9CD1E4085FE0}" sibTransId="{05FF8531-ACBB-4057-B260-C4B17152C1E6}"/>
    <dgm:cxn modelId="{0F4218B6-5C76-40B7-8A69-5656D82A8D01}" type="presOf" srcId="{A5E24D62-412E-412F-8558-E0D900BEF8F8}" destId="{CABE138E-6E74-44CC-8AD5-F897D5EEEF82}" srcOrd="1" destOrd="0" presId="urn:microsoft.com/office/officeart/2005/8/layout/process4"/>
    <dgm:cxn modelId="{67498582-5ADD-4968-90AC-1DE312FA4B3C}" type="presOf" srcId="{C05BA3B0-C2F9-4522-9E03-0FA2F0FFE5E1}" destId="{C695A974-F8A1-4EA6-A568-78DD730A2A86}" srcOrd="0" destOrd="0" presId="urn:microsoft.com/office/officeart/2005/8/layout/process4"/>
    <dgm:cxn modelId="{F0B03A44-98B8-46FE-B631-672BF0C99750}" type="presOf" srcId="{EFDBB003-CBE7-4E1B-85E4-7E463CCF2E23}" destId="{8322C64A-092E-4622-BA01-29F758F809A1}" srcOrd="1" destOrd="0" presId="urn:microsoft.com/office/officeart/2005/8/layout/process4"/>
    <dgm:cxn modelId="{485A18CF-568E-4FA5-B900-12BE0E3C19FE}" srcId="{C05BA3B0-C2F9-4522-9E03-0FA2F0FFE5E1}" destId="{A5E24D62-412E-412F-8558-E0D900BEF8F8}" srcOrd="0" destOrd="0" parTransId="{E45DB3FF-23BB-442D-981D-C2024E6AE2ED}" sibTransId="{3D745BE7-BB4B-4BC0-A61A-9D59EBF04130}"/>
    <dgm:cxn modelId="{315AC069-3A1E-42A2-A7DE-0ABF8BAF7BEB}" srcId="{EFDBB003-CBE7-4E1B-85E4-7E463CCF2E23}" destId="{5B3871FD-21F7-4464-8313-D1499E65018C}" srcOrd="0" destOrd="0" parTransId="{412AD541-057E-414D-8311-EAA0B3DBFF9F}" sibTransId="{A404544A-0040-478C-A11E-754BC7463640}"/>
    <dgm:cxn modelId="{08DFE430-F033-42CB-8208-30D8CC0966B4}" type="presOf" srcId="{C8F77F9F-B786-4DA1-A625-7190945C703F}" destId="{A8FE5839-43E1-4C0E-BF81-A691E839C822}" srcOrd="0" destOrd="0" presId="urn:microsoft.com/office/officeart/2005/8/layout/process4"/>
    <dgm:cxn modelId="{9640E613-9B70-4BE9-9081-34665845A70F}" srcId="{C05BA3B0-C2F9-4522-9E03-0FA2F0FFE5E1}" destId="{EFDBB003-CBE7-4E1B-85E4-7E463CCF2E23}" srcOrd="2" destOrd="0" parTransId="{62349D4A-CF4F-435E-B40C-D96B37D95D06}" sibTransId="{94AFF9EB-82FE-4C19-A46A-3704EE198D5D}"/>
    <dgm:cxn modelId="{9A4AC622-0CAA-431F-87D9-EA0392C92484}" type="presOf" srcId="{EFDBB003-CBE7-4E1B-85E4-7E463CCF2E23}" destId="{56C23361-57C4-4853-942E-48F78490164D}" srcOrd="0" destOrd="0" presId="urn:microsoft.com/office/officeart/2005/8/layout/process4"/>
    <dgm:cxn modelId="{DA87ADD4-EF7B-4CBE-9769-B87B8437D208}" type="presOf" srcId="{14E474BE-6C0D-41C8-86FF-1DE8A4D4CF3C}" destId="{E9C8E916-AF21-45C7-BA4C-23F4DED9DB75}" srcOrd="0" destOrd="0" presId="urn:microsoft.com/office/officeart/2005/8/layout/process4"/>
    <dgm:cxn modelId="{AE00B97F-3747-46B6-ACC4-68994EB1E285}" srcId="{536A13C2-A1FC-41A6-858C-B481582FBE2A}" destId="{0064BE85-C02B-43ED-8924-9038ED3531F3}" srcOrd="1" destOrd="0" parTransId="{483637A6-79F4-4CD8-A339-746A1821DB83}" sibTransId="{3801691F-DE16-4919-AD17-34572102B77B}"/>
    <dgm:cxn modelId="{1C4B3F8D-9861-417F-8152-7D37A740D8D7}" type="presParOf" srcId="{C695A974-F8A1-4EA6-A568-78DD730A2A86}" destId="{C82015B4-FCED-47EF-94CE-94C0A8ED0FB7}" srcOrd="0" destOrd="0" presId="urn:microsoft.com/office/officeart/2005/8/layout/process4"/>
    <dgm:cxn modelId="{E6F32020-29AB-429E-A35F-5FC442833D41}" type="presParOf" srcId="{C82015B4-FCED-47EF-94CE-94C0A8ED0FB7}" destId="{56C23361-57C4-4853-942E-48F78490164D}" srcOrd="0" destOrd="0" presId="urn:microsoft.com/office/officeart/2005/8/layout/process4"/>
    <dgm:cxn modelId="{94CE0ECD-4FAD-4D06-8D81-3D81BCC2B139}" type="presParOf" srcId="{C82015B4-FCED-47EF-94CE-94C0A8ED0FB7}" destId="{8322C64A-092E-4622-BA01-29F758F809A1}" srcOrd="1" destOrd="0" presId="urn:microsoft.com/office/officeart/2005/8/layout/process4"/>
    <dgm:cxn modelId="{C2684EAA-2BE0-41F8-9CCA-A68E580244F1}" type="presParOf" srcId="{C82015B4-FCED-47EF-94CE-94C0A8ED0FB7}" destId="{53F5E960-79B5-417B-90B7-C57C3561FF71}" srcOrd="2" destOrd="0" presId="urn:microsoft.com/office/officeart/2005/8/layout/process4"/>
    <dgm:cxn modelId="{F97C386A-B8A0-4A95-AF6A-35948AEF4739}" type="presParOf" srcId="{53F5E960-79B5-417B-90B7-C57C3561FF71}" destId="{5E9915A6-9DCB-44DA-92FF-E203A1862EB4}" srcOrd="0" destOrd="0" presId="urn:microsoft.com/office/officeart/2005/8/layout/process4"/>
    <dgm:cxn modelId="{C5BD897C-81B3-46E7-ACCF-81C698C385CA}" type="presParOf" srcId="{53F5E960-79B5-417B-90B7-C57C3561FF71}" destId="{3576149C-4064-435C-AF79-75531B572CCC}" srcOrd="1" destOrd="0" presId="urn:microsoft.com/office/officeart/2005/8/layout/process4"/>
    <dgm:cxn modelId="{9F433413-609A-4460-95FD-B9273B54A0E6}" type="presParOf" srcId="{C695A974-F8A1-4EA6-A568-78DD730A2A86}" destId="{1556759C-8B47-4E8B-9FE1-EC7B0DA85771}" srcOrd="1" destOrd="0" presId="urn:microsoft.com/office/officeart/2005/8/layout/process4"/>
    <dgm:cxn modelId="{03888A63-2702-497D-AF6A-858C6AA2FDCE}" type="presParOf" srcId="{C695A974-F8A1-4EA6-A568-78DD730A2A86}" destId="{BF26003F-FFF5-4CCE-84EF-E8E9DCDB01BB}" srcOrd="2" destOrd="0" presId="urn:microsoft.com/office/officeart/2005/8/layout/process4"/>
    <dgm:cxn modelId="{6B45BAD2-0A3D-49AB-9AB8-78166BA8B939}" type="presParOf" srcId="{BF26003F-FFF5-4CCE-84EF-E8E9DCDB01BB}" destId="{28EBA6E8-786D-40D3-8910-E5E98DF8C78C}" srcOrd="0" destOrd="0" presId="urn:microsoft.com/office/officeart/2005/8/layout/process4"/>
    <dgm:cxn modelId="{179AF9EE-1183-4BC2-B722-83D5CF83308E}" type="presParOf" srcId="{BF26003F-FFF5-4CCE-84EF-E8E9DCDB01BB}" destId="{28680743-0284-4477-8C68-8424F784B333}" srcOrd="1" destOrd="0" presId="urn:microsoft.com/office/officeart/2005/8/layout/process4"/>
    <dgm:cxn modelId="{9521BF04-A41B-448E-8709-F9D99311DD6D}" type="presParOf" srcId="{BF26003F-FFF5-4CCE-84EF-E8E9DCDB01BB}" destId="{D8E8009C-B598-42CA-9B1A-9118BB6739E0}" srcOrd="2" destOrd="0" presId="urn:microsoft.com/office/officeart/2005/8/layout/process4"/>
    <dgm:cxn modelId="{77C11823-438A-421D-ACC4-245A03FDCF18}" type="presParOf" srcId="{D8E8009C-B598-42CA-9B1A-9118BB6739E0}" destId="{A8FE5839-43E1-4C0E-BF81-A691E839C822}" srcOrd="0" destOrd="0" presId="urn:microsoft.com/office/officeart/2005/8/layout/process4"/>
    <dgm:cxn modelId="{0EE28A41-6B1C-4B70-8B9E-A898A6D59404}" type="presParOf" srcId="{D8E8009C-B598-42CA-9B1A-9118BB6739E0}" destId="{03434FA0-8654-4AE1-8A6F-88A8B9F13959}" srcOrd="1" destOrd="0" presId="urn:microsoft.com/office/officeart/2005/8/layout/process4"/>
    <dgm:cxn modelId="{CDD1CC3C-6CA7-411C-A8C5-813A5D2D7B9C}" type="presParOf" srcId="{C695A974-F8A1-4EA6-A568-78DD730A2A86}" destId="{18F46CE9-CBDF-49BC-87F2-9BA52900FD32}" srcOrd="3" destOrd="0" presId="urn:microsoft.com/office/officeart/2005/8/layout/process4"/>
    <dgm:cxn modelId="{89F3B1E7-A11E-4649-941C-033F5D2E089F}" type="presParOf" srcId="{C695A974-F8A1-4EA6-A568-78DD730A2A86}" destId="{BC440D6F-23BB-4C8F-B99F-71BA317EA594}" srcOrd="4" destOrd="0" presId="urn:microsoft.com/office/officeart/2005/8/layout/process4"/>
    <dgm:cxn modelId="{1C1508BC-4AF1-482A-A2ED-A97FEF893642}" type="presParOf" srcId="{BC440D6F-23BB-4C8F-B99F-71BA317EA594}" destId="{050097D9-AA43-42B8-842A-DEA1CE19E508}" srcOrd="0" destOrd="0" presId="urn:microsoft.com/office/officeart/2005/8/layout/process4"/>
    <dgm:cxn modelId="{D4AD5B87-7664-42B5-9A8B-050C18365C65}" type="presParOf" srcId="{BC440D6F-23BB-4C8F-B99F-71BA317EA594}" destId="{CABE138E-6E74-44CC-8AD5-F897D5EEEF82}" srcOrd="1" destOrd="0" presId="urn:microsoft.com/office/officeart/2005/8/layout/process4"/>
    <dgm:cxn modelId="{D702BE8E-2FE3-46B3-B424-E1788F483CB2}" type="presParOf" srcId="{BC440D6F-23BB-4C8F-B99F-71BA317EA594}" destId="{1575EE14-51D8-4035-A197-32A1E4503737}" srcOrd="2" destOrd="0" presId="urn:microsoft.com/office/officeart/2005/8/layout/process4"/>
    <dgm:cxn modelId="{E5AA51E2-7DE2-4862-8FA0-F8DC784E493B}" type="presParOf" srcId="{1575EE14-51D8-4035-A197-32A1E4503737}" destId="{6FD43C0A-4F80-4910-B7BE-78DE7C1C2E1D}" srcOrd="0" destOrd="0" presId="urn:microsoft.com/office/officeart/2005/8/layout/process4"/>
    <dgm:cxn modelId="{84A2DF67-DDA6-48AC-828D-9E03AC7AC6D8}" type="presParOf" srcId="{1575EE14-51D8-4035-A197-32A1E4503737}" destId="{E9C8E916-AF21-45C7-BA4C-23F4DED9DB7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05BA3B0-C2F9-4522-9E03-0FA2F0FFE5E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5E24D62-412E-412F-8558-E0D900BEF8F8}">
      <dgm:prSet phldrT="[Szöveg]"/>
      <dgm:spPr/>
      <dgm:t>
        <a:bodyPr/>
        <a:lstStyle/>
        <a:p>
          <a:r>
            <a:rPr lang="hu-HU" dirty="0" smtClean="0"/>
            <a:t>Igények</a:t>
          </a:r>
          <a:endParaRPr lang="hu-HU" dirty="0"/>
        </a:p>
      </dgm:t>
    </dgm:pt>
    <dgm:pt modelId="{E45DB3FF-23BB-442D-981D-C2024E6AE2ED}" type="parTrans" cxnId="{485A18CF-568E-4FA5-B900-12BE0E3C19FE}">
      <dgm:prSet/>
      <dgm:spPr/>
      <dgm:t>
        <a:bodyPr/>
        <a:lstStyle/>
        <a:p>
          <a:endParaRPr lang="hu-HU"/>
        </a:p>
      </dgm:t>
    </dgm:pt>
    <dgm:pt modelId="{3D745BE7-BB4B-4BC0-A61A-9D59EBF04130}" type="sibTrans" cxnId="{485A18CF-568E-4FA5-B900-12BE0E3C19FE}">
      <dgm:prSet/>
      <dgm:spPr/>
      <dgm:t>
        <a:bodyPr/>
        <a:lstStyle/>
        <a:p>
          <a:endParaRPr lang="hu-HU"/>
        </a:p>
      </dgm:t>
    </dgm:pt>
    <dgm:pt modelId="{24981BA3-9942-491F-B49C-C96C6FF70692}">
      <dgm:prSet phldrT="[Szöveg]"/>
      <dgm:spPr/>
      <dgm:t>
        <a:bodyPr/>
        <a:lstStyle/>
        <a:p>
          <a:r>
            <a:rPr lang="hu-HU" dirty="0" smtClean="0"/>
            <a:t>Vállalati, befektetető</a:t>
          </a:r>
          <a:endParaRPr lang="hu-HU" dirty="0"/>
        </a:p>
      </dgm:t>
    </dgm:pt>
    <dgm:pt modelId="{B195D7A1-9EFC-4CC7-A54A-B61E471D017B}" type="parTrans" cxnId="{509D602F-4592-4EBB-93F5-AAC617D65A14}">
      <dgm:prSet/>
      <dgm:spPr/>
      <dgm:t>
        <a:bodyPr/>
        <a:lstStyle/>
        <a:p>
          <a:endParaRPr lang="hu-HU"/>
        </a:p>
      </dgm:t>
    </dgm:pt>
    <dgm:pt modelId="{CC599FB3-1DEE-4BA3-B310-A0E5F4B13227}" type="sibTrans" cxnId="{509D602F-4592-4EBB-93F5-AAC617D65A14}">
      <dgm:prSet/>
      <dgm:spPr/>
      <dgm:t>
        <a:bodyPr/>
        <a:lstStyle/>
        <a:p>
          <a:endParaRPr lang="hu-HU"/>
        </a:p>
      </dgm:t>
    </dgm:pt>
    <dgm:pt modelId="{14E474BE-6C0D-41C8-86FF-1DE8A4D4CF3C}">
      <dgm:prSet phldrT="[Szöveg]"/>
      <dgm:spPr/>
      <dgm:t>
        <a:bodyPr/>
        <a:lstStyle/>
        <a:p>
          <a:r>
            <a:rPr lang="hu-HU" dirty="0" smtClean="0"/>
            <a:t>Lakossági</a:t>
          </a:r>
          <a:endParaRPr lang="hu-HU" dirty="0"/>
        </a:p>
      </dgm:t>
    </dgm:pt>
    <dgm:pt modelId="{D731C52C-B8FC-4F32-93B0-C693A08B9A5C}" type="parTrans" cxnId="{D9B9F24F-34E0-44FF-96B4-E2283FE2E983}">
      <dgm:prSet/>
      <dgm:spPr/>
      <dgm:t>
        <a:bodyPr/>
        <a:lstStyle/>
        <a:p>
          <a:endParaRPr lang="hu-HU"/>
        </a:p>
      </dgm:t>
    </dgm:pt>
    <dgm:pt modelId="{211397AE-F3C1-4AC6-B906-79E3EEAF239E}" type="sibTrans" cxnId="{D9B9F24F-34E0-44FF-96B4-E2283FE2E983}">
      <dgm:prSet/>
      <dgm:spPr/>
      <dgm:t>
        <a:bodyPr/>
        <a:lstStyle/>
        <a:p>
          <a:endParaRPr lang="hu-HU"/>
        </a:p>
      </dgm:t>
    </dgm:pt>
    <dgm:pt modelId="{536A13C2-A1FC-41A6-858C-B481582FBE2A}">
      <dgm:prSet phldrT="[Szöveg]"/>
      <dgm:spPr/>
      <dgm:t>
        <a:bodyPr/>
        <a:lstStyle/>
        <a:p>
          <a:r>
            <a:rPr lang="hu-HU" dirty="0" smtClean="0"/>
            <a:t>Tudás</a:t>
          </a:r>
          <a:endParaRPr lang="hu-HU" dirty="0"/>
        </a:p>
      </dgm:t>
    </dgm:pt>
    <dgm:pt modelId="{38A32211-940B-4DC4-AB7F-AD8043A40885}" type="parTrans" cxnId="{4301B01C-A3C6-45E9-B349-9B09809847F4}">
      <dgm:prSet/>
      <dgm:spPr/>
      <dgm:t>
        <a:bodyPr/>
        <a:lstStyle/>
        <a:p>
          <a:endParaRPr lang="hu-HU"/>
        </a:p>
      </dgm:t>
    </dgm:pt>
    <dgm:pt modelId="{DB94BC8A-7E00-46BE-9D10-6F08AD30B9DA}" type="sibTrans" cxnId="{4301B01C-A3C6-45E9-B349-9B09809847F4}">
      <dgm:prSet/>
      <dgm:spPr/>
      <dgm:t>
        <a:bodyPr/>
        <a:lstStyle/>
        <a:p>
          <a:endParaRPr lang="hu-HU"/>
        </a:p>
      </dgm:t>
    </dgm:pt>
    <dgm:pt modelId="{C8F77F9F-B786-4DA1-A625-7190945C703F}">
      <dgm:prSet phldrT="[Szöveg]"/>
      <dgm:spPr/>
      <dgm:t>
        <a:bodyPr/>
        <a:lstStyle/>
        <a:p>
          <a:r>
            <a:rPr lang="hu-HU" dirty="0" smtClean="0"/>
            <a:t>Használható</a:t>
          </a:r>
          <a:endParaRPr lang="hu-HU" dirty="0"/>
        </a:p>
      </dgm:t>
    </dgm:pt>
    <dgm:pt modelId="{5A3F1E8F-22E0-42E5-A96F-8CBE64206423}" type="parTrans" cxnId="{169EAB6C-A35A-4C9E-A429-F8DAE8F1D37A}">
      <dgm:prSet/>
      <dgm:spPr/>
      <dgm:t>
        <a:bodyPr/>
        <a:lstStyle/>
        <a:p>
          <a:endParaRPr lang="hu-HU"/>
        </a:p>
      </dgm:t>
    </dgm:pt>
    <dgm:pt modelId="{F19C61BF-097D-4F12-AED8-03A2B19AB841}" type="sibTrans" cxnId="{169EAB6C-A35A-4C9E-A429-F8DAE8F1D37A}">
      <dgm:prSet/>
      <dgm:spPr/>
      <dgm:t>
        <a:bodyPr/>
        <a:lstStyle/>
        <a:p>
          <a:endParaRPr lang="hu-HU"/>
        </a:p>
      </dgm:t>
    </dgm:pt>
    <dgm:pt modelId="{0064BE85-C02B-43ED-8924-9038ED3531F3}">
      <dgm:prSet phldrT="[Szöveg]"/>
      <dgm:spPr/>
      <dgm:t>
        <a:bodyPr/>
        <a:lstStyle/>
        <a:p>
          <a:r>
            <a:rPr lang="hu-HU" dirty="0" smtClean="0"/>
            <a:t>Gyakorlatorientált</a:t>
          </a:r>
          <a:endParaRPr lang="hu-HU" dirty="0"/>
        </a:p>
      </dgm:t>
    </dgm:pt>
    <dgm:pt modelId="{483637A6-79F4-4CD8-A339-746A1821DB83}" type="parTrans" cxnId="{AE00B97F-3747-46B6-ACC4-68994EB1E285}">
      <dgm:prSet/>
      <dgm:spPr/>
      <dgm:t>
        <a:bodyPr/>
        <a:lstStyle/>
        <a:p>
          <a:endParaRPr lang="hu-HU"/>
        </a:p>
      </dgm:t>
    </dgm:pt>
    <dgm:pt modelId="{3801691F-DE16-4919-AD17-34572102B77B}" type="sibTrans" cxnId="{AE00B97F-3747-46B6-ACC4-68994EB1E285}">
      <dgm:prSet/>
      <dgm:spPr/>
      <dgm:t>
        <a:bodyPr/>
        <a:lstStyle/>
        <a:p>
          <a:endParaRPr lang="hu-HU"/>
        </a:p>
      </dgm:t>
    </dgm:pt>
    <dgm:pt modelId="{EFDBB003-CBE7-4E1B-85E4-7E463CCF2E23}">
      <dgm:prSet phldrT="[Szöveg]"/>
      <dgm:spPr/>
      <dgm:t>
        <a:bodyPr/>
        <a:lstStyle/>
        <a:p>
          <a:r>
            <a:rPr lang="hu-HU" dirty="0" smtClean="0"/>
            <a:t>Feladatok</a:t>
          </a:r>
          <a:endParaRPr lang="hu-HU" dirty="0"/>
        </a:p>
      </dgm:t>
    </dgm:pt>
    <dgm:pt modelId="{62349D4A-CF4F-435E-B40C-D96B37D95D06}" type="parTrans" cxnId="{9640E613-9B70-4BE9-9081-34665845A70F}">
      <dgm:prSet/>
      <dgm:spPr/>
      <dgm:t>
        <a:bodyPr/>
        <a:lstStyle/>
        <a:p>
          <a:endParaRPr lang="hu-HU"/>
        </a:p>
      </dgm:t>
    </dgm:pt>
    <dgm:pt modelId="{94AFF9EB-82FE-4C19-A46A-3704EE198D5D}" type="sibTrans" cxnId="{9640E613-9B70-4BE9-9081-34665845A70F}">
      <dgm:prSet/>
      <dgm:spPr/>
      <dgm:t>
        <a:bodyPr/>
        <a:lstStyle/>
        <a:p>
          <a:endParaRPr lang="hu-HU"/>
        </a:p>
      </dgm:t>
    </dgm:pt>
    <dgm:pt modelId="{5B3871FD-21F7-4464-8313-D1499E65018C}">
      <dgm:prSet phldrT="[Szöveg]"/>
      <dgm:spPr/>
      <dgm:t>
        <a:bodyPr/>
        <a:lstStyle/>
        <a:p>
          <a:r>
            <a:rPr lang="hu-HU" dirty="0" smtClean="0"/>
            <a:t>Felnőttoktatás</a:t>
          </a:r>
          <a:endParaRPr lang="hu-HU" dirty="0"/>
        </a:p>
      </dgm:t>
    </dgm:pt>
    <dgm:pt modelId="{412AD541-057E-414D-8311-EAA0B3DBFF9F}" type="parTrans" cxnId="{315AC069-3A1E-42A2-A7DE-0ABF8BAF7BEB}">
      <dgm:prSet/>
      <dgm:spPr/>
      <dgm:t>
        <a:bodyPr/>
        <a:lstStyle/>
        <a:p>
          <a:endParaRPr lang="hu-HU"/>
        </a:p>
      </dgm:t>
    </dgm:pt>
    <dgm:pt modelId="{A404544A-0040-478C-A11E-754BC7463640}" type="sibTrans" cxnId="{315AC069-3A1E-42A2-A7DE-0ABF8BAF7BEB}">
      <dgm:prSet/>
      <dgm:spPr/>
      <dgm:t>
        <a:bodyPr/>
        <a:lstStyle/>
        <a:p>
          <a:endParaRPr lang="hu-HU"/>
        </a:p>
      </dgm:t>
    </dgm:pt>
    <dgm:pt modelId="{9D7FFBCD-4097-4091-A3D7-A49C440C8999}">
      <dgm:prSet phldrT="[Szöveg]"/>
      <dgm:spPr/>
      <dgm:t>
        <a:bodyPr/>
        <a:lstStyle/>
        <a:p>
          <a:r>
            <a:rPr lang="hu-HU" dirty="0" smtClean="0"/>
            <a:t>Felnőttképzés</a:t>
          </a:r>
          <a:endParaRPr lang="hu-HU" dirty="0"/>
        </a:p>
      </dgm:t>
    </dgm:pt>
    <dgm:pt modelId="{143BC99F-7D46-46FA-89AF-9CD1E4085FE0}" type="parTrans" cxnId="{85A51D33-58BC-4D4A-A11C-5309F156F9A4}">
      <dgm:prSet/>
      <dgm:spPr/>
      <dgm:t>
        <a:bodyPr/>
        <a:lstStyle/>
        <a:p>
          <a:endParaRPr lang="hu-HU"/>
        </a:p>
      </dgm:t>
    </dgm:pt>
    <dgm:pt modelId="{05FF8531-ACBB-4057-B260-C4B17152C1E6}" type="sibTrans" cxnId="{85A51D33-58BC-4D4A-A11C-5309F156F9A4}">
      <dgm:prSet/>
      <dgm:spPr/>
      <dgm:t>
        <a:bodyPr/>
        <a:lstStyle/>
        <a:p>
          <a:endParaRPr lang="hu-HU"/>
        </a:p>
      </dgm:t>
    </dgm:pt>
    <dgm:pt modelId="{C695A974-F8A1-4EA6-A568-78DD730A2A86}" type="pres">
      <dgm:prSet presAssocID="{C05BA3B0-C2F9-4522-9E03-0FA2F0FFE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82015B4-FCED-47EF-94CE-94C0A8ED0FB7}" type="pres">
      <dgm:prSet presAssocID="{EFDBB003-CBE7-4E1B-85E4-7E463CCF2E23}" presName="boxAndChildren" presStyleCnt="0"/>
      <dgm:spPr/>
    </dgm:pt>
    <dgm:pt modelId="{56C23361-57C4-4853-942E-48F78490164D}" type="pres">
      <dgm:prSet presAssocID="{EFDBB003-CBE7-4E1B-85E4-7E463CCF2E23}" presName="parentTextBox" presStyleLbl="node1" presStyleIdx="0" presStyleCnt="3"/>
      <dgm:spPr/>
      <dgm:t>
        <a:bodyPr/>
        <a:lstStyle/>
        <a:p>
          <a:endParaRPr lang="hu-HU"/>
        </a:p>
      </dgm:t>
    </dgm:pt>
    <dgm:pt modelId="{8322C64A-092E-4622-BA01-29F758F809A1}" type="pres">
      <dgm:prSet presAssocID="{EFDBB003-CBE7-4E1B-85E4-7E463CCF2E23}" presName="entireBox" presStyleLbl="node1" presStyleIdx="0" presStyleCnt="3"/>
      <dgm:spPr/>
      <dgm:t>
        <a:bodyPr/>
        <a:lstStyle/>
        <a:p>
          <a:endParaRPr lang="hu-HU"/>
        </a:p>
      </dgm:t>
    </dgm:pt>
    <dgm:pt modelId="{53F5E960-79B5-417B-90B7-C57C3561FF71}" type="pres">
      <dgm:prSet presAssocID="{EFDBB003-CBE7-4E1B-85E4-7E463CCF2E23}" presName="descendantBox" presStyleCnt="0"/>
      <dgm:spPr/>
    </dgm:pt>
    <dgm:pt modelId="{5E9915A6-9DCB-44DA-92FF-E203A1862EB4}" type="pres">
      <dgm:prSet presAssocID="{5B3871FD-21F7-4464-8313-D1499E65018C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76149C-4064-435C-AF79-75531B572CCC}" type="pres">
      <dgm:prSet presAssocID="{9D7FFBCD-4097-4091-A3D7-A49C440C899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56759C-8B47-4E8B-9FE1-EC7B0DA85771}" type="pres">
      <dgm:prSet presAssocID="{DB94BC8A-7E00-46BE-9D10-6F08AD30B9DA}" presName="sp" presStyleCnt="0"/>
      <dgm:spPr/>
    </dgm:pt>
    <dgm:pt modelId="{BF26003F-FFF5-4CCE-84EF-E8E9DCDB01BB}" type="pres">
      <dgm:prSet presAssocID="{536A13C2-A1FC-41A6-858C-B481582FBE2A}" presName="arrowAndChildren" presStyleCnt="0"/>
      <dgm:spPr/>
    </dgm:pt>
    <dgm:pt modelId="{28EBA6E8-786D-40D3-8910-E5E98DF8C78C}" type="pres">
      <dgm:prSet presAssocID="{536A13C2-A1FC-41A6-858C-B481582FBE2A}" presName="parentTextArrow" presStyleLbl="node1" presStyleIdx="0" presStyleCnt="3"/>
      <dgm:spPr/>
      <dgm:t>
        <a:bodyPr/>
        <a:lstStyle/>
        <a:p>
          <a:endParaRPr lang="hu-HU"/>
        </a:p>
      </dgm:t>
    </dgm:pt>
    <dgm:pt modelId="{28680743-0284-4477-8C68-8424F784B333}" type="pres">
      <dgm:prSet presAssocID="{536A13C2-A1FC-41A6-858C-B481582FBE2A}" presName="arrow" presStyleLbl="node1" presStyleIdx="1" presStyleCnt="3"/>
      <dgm:spPr/>
      <dgm:t>
        <a:bodyPr/>
        <a:lstStyle/>
        <a:p>
          <a:endParaRPr lang="hu-HU"/>
        </a:p>
      </dgm:t>
    </dgm:pt>
    <dgm:pt modelId="{D8E8009C-B598-42CA-9B1A-9118BB6739E0}" type="pres">
      <dgm:prSet presAssocID="{536A13C2-A1FC-41A6-858C-B481582FBE2A}" presName="descendantArrow" presStyleCnt="0"/>
      <dgm:spPr/>
    </dgm:pt>
    <dgm:pt modelId="{A8FE5839-43E1-4C0E-BF81-A691E839C822}" type="pres">
      <dgm:prSet presAssocID="{C8F77F9F-B786-4DA1-A625-7190945C703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434FA0-8654-4AE1-8A6F-88A8B9F13959}" type="pres">
      <dgm:prSet presAssocID="{0064BE85-C02B-43ED-8924-9038ED3531F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F46CE9-CBDF-49BC-87F2-9BA52900FD32}" type="pres">
      <dgm:prSet presAssocID="{3D745BE7-BB4B-4BC0-A61A-9D59EBF04130}" presName="sp" presStyleCnt="0"/>
      <dgm:spPr/>
    </dgm:pt>
    <dgm:pt modelId="{BC440D6F-23BB-4C8F-B99F-71BA317EA594}" type="pres">
      <dgm:prSet presAssocID="{A5E24D62-412E-412F-8558-E0D900BEF8F8}" presName="arrowAndChildren" presStyleCnt="0"/>
      <dgm:spPr/>
    </dgm:pt>
    <dgm:pt modelId="{050097D9-AA43-42B8-842A-DEA1CE19E508}" type="pres">
      <dgm:prSet presAssocID="{A5E24D62-412E-412F-8558-E0D900BEF8F8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CABE138E-6E74-44CC-8AD5-F897D5EEEF82}" type="pres">
      <dgm:prSet presAssocID="{A5E24D62-412E-412F-8558-E0D900BEF8F8}" presName="arrow" presStyleLbl="node1" presStyleIdx="2" presStyleCnt="3"/>
      <dgm:spPr/>
      <dgm:t>
        <a:bodyPr/>
        <a:lstStyle/>
        <a:p>
          <a:endParaRPr lang="hu-HU"/>
        </a:p>
      </dgm:t>
    </dgm:pt>
    <dgm:pt modelId="{1575EE14-51D8-4035-A197-32A1E4503737}" type="pres">
      <dgm:prSet presAssocID="{A5E24D62-412E-412F-8558-E0D900BEF8F8}" presName="descendantArrow" presStyleCnt="0"/>
      <dgm:spPr/>
    </dgm:pt>
    <dgm:pt modelId="{6FD43C0A-4F80-4910-B7BE-78DE7C1C2E1D}" type="pres">
      <dgm:prSet presAssocID="{24981BA3-9942-491F-B49C-C96C6FF7069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C8E916-AF21-45C7-BA4C-23F4DED9DB75}" type="pres">
      <dgm:prSet presAssocID="{14E474BE-6C0D-41C8-86FF-1DE8A4D4CF3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EC935AD-441B-4195-BE40-D7746A09B995}" type="presOf" srcId="{C8F77F9F-B786-4DA1-A625-7190945C703F}" destId="{A8FE5839-43E1-4C0E-BF81-A691E839C822}" srcOrd="0" destOrd="0" presId="urn:microsoft.com/office/officeart/2005/8/layout/process4"/>
    <dgm:cxn modelId="{4301B01C-A3C6-45E9-B349-9B09809847F4}" srcId="{C05BA3B0-C2F9-4522-9E03-0FA2F0FFE5E1}" destId="{536A13C2-A1FC-41A6-858C-B481582FBE2A}" srcOrd="1" destOrd="0" parTransId="{38A32211-940B-4DC4-AB7F-AD8043A40885}" sibTransId="{DB94BC8A-7E00-46BE-9D10-6F08AD30B9DA}"/>
    <dgm:cxn modelId="{169EAB6C-A35A-4C9E-A429-F8DAE8F1D37A}" srcId="{536A13C2-A1FC-41A6-858C-B481582FBE2A}" destId="{C8F77F9F-B786-4DA1-A625-7190945C703F}" srcOrd="0" destOrd="0" parTransId="{5A3F1E8F-22E0-42E5-A96F-8CBE64206423}" sibTransId="{F19C61BF-097D-4F12-AED8-03A2B19AB841}"/>
    <dgm:cxn modelId="{18C588CB-5D5F-425B-BF67-562BEEFC3C88}" type="presOf" srcId="{A5E24D62-412E-412F-8558-E0D900BEF8F8}" destId="{050097D9-AA43-42B8-842A-DEA1CE19E508}" srcOrd="0" destOrd="0" presId="urn:microsoft.com/office/officeart/2005/8/layout/process4"/>
    <dgm:cxn modelId="{A0624E6F-A46D-477E-8937-46EB21ACC3E0}" type="presOf" srcId="{536A13C2-A1FC-41A6-858C-B481582FBE2A}" destId="{28680743-0284-4477-8C68-8424F784B333}" srcOrd="1" destOrd="0" presId="urn:microsoft.com/office/officeart/2005/8/layout/process4"/>
    <dgm:cxn modelId="{5BC45784-0F28-46E1-958C-5D19DFDDF53E}" type="presOf" srcId="{24981BA3-9942-491F-B49C-C96C6FF70692}" destId="{6FD43C0A-4F80-4910-B7BE-78DE7C1C2E1D}" srcOrd="0" destOrd="0" presId="urn:microsoft.com/office/officeart/2005/8/layout/process4"/>
    <dgm:cxn modelId="{509D602F-4592-4EBB-93F5-AAC617D65A14}" srcId="{A5E24D62-412E-412F-8558-E0D900BEF8F8}" destId="{24981BA3-9942-491F-B49C-C96C6FF70692}" srcOrd="0" destOrd="0" parTransId="{B195D7A1-9EFC-4CC7-A54A-B61E471D017B}" sibTransId="{CC599FB3-1DEE-4BA3-B310-A0E5F4B13227}"/>
    <dgm:cxn modelId="{CD8A74DA-682A-4E0F-BF38-84E39E9452B9}" type="presOf" srcId="{5B3871FD-21F7-4464-8313-D1499E65018C}" destId="{5E9915A6-9DCB-44DA-92FF-E203A1862EB4}" srcOrd="0" destOrd="0" presId="urn:microsoft.com/office/officeart/2005/8/layout/process4"/>
    <dgm:cxn modelId="{D9B9F24F-34E0-44FF-96B4-E2283FE2E983}" srcId="{A5E24D62-412E-412F-8558-E0D900BEF8F8}" destId="{14E474BE-6C0D-41C8-86FF-1DE8A4D4CF3C}" srcOrd="1" destOrd="0" parTransId="{D731C52C-B8FC-4F32-93B0-C693A08B9A5C}" sibTransId="{211397AE-F3C1-4AC6-B906-79E3EEAF239E}"/>
    <dgm:cxn modelId="{85A51D33-58BC-4D4A-A11C-5309F156F9A4}" srcId="{EFDBB003-CBE7-4E1B-85E4-7E463CCF2E23}" destId="{9D7FFBCD-4097-4091-A3D7-A49C440C8999}" srcOrd="1" destOrd="0" parTransId="{143BC99F-7D46-46FA-89AF-9CD1E4085FE0}" sibTransId="{05FF8531-ACBB-4057-B260-C4B17152C1E6}"/>
    <dgm:cxn modelId="{51231590-BB9D-4349-A406-972F92A86371}" type="presOf" srcId="{14E474BE-6C0D-41C8-86FF-1DE8A4D4CF3C}" destId="{E9C8E916-AF21-45C7-BA4C-23F4DED9DB75}" srcOrd="0" destOrd="0" presId="urn:microsoft.com/office/officeart/2005/8/layout/process4"/>
    <dgm:cxn modelId="{651A616D-3710-418B-9EF5-918CDB7234C9}" type="presOf" srcId="{EFDBB003-CBE7-4E1B-85E4-7E463CCF2E23}" destId="{56C23361-57C4-4853-942E-48F78490164D}" srcOrd="0" destOrd="0" presId="urn:microsoft.com/office/officeart/2005/8/layout/process4"/>
    <dgm:cxn modelId="{4AE6CE46-6F78-47F0-940C-5ACDE09ED699}" type="presOf" srcId="{EFDBB003-CBE7-4E1B-85E4-7E463CCF2E23}" destId="{8322C64A-092E-4622-BA01-29F758F809A1}" srcOrd="1" destOrd="0" presId="urn:microsoft.com/office/officeart/2005/8/layout/process4"/>
    <dgm:cxn modelId="{485A18CF-568E-4FA5-B900-12BE0E3C19FE}" srcId="{C05BA3B0-C2F9-4522-9E03-0FA2F0FFE5E1}" destId="{A5E24D62-412E-412F-8558-E0D900BEF8F8}" srcOrd="0" destOrd="0" parTransId="{E45DB3FF-23BB-442D-981D-C2024E6AE2ED}" sibTransId="{3D745BE7-BB4B-4BC0-A61A-9D59EBF04130}"/>
    <dgm:cxn modelId="{C27576E9-EA6C-441C-BE69-74F38FCB2C92}" type="presOf" srcId="{C05BA3B0-C2F9-4522-9E03-0FA2F0FFE5E1}" destId="{C695A974-F8A1-4EA6-A568-78DD730A2A86}" srcOrd="0" destOrd="0" presId="urn:microsoft.com/office/officeart/2005/8/layout/process4"/>
    <dgm:cxn modelId="{315AC069-3A1E-42A2-A7DE-0ABF8BAF7BEB}" srcId="{EFDBB003-CBE7-4E1B-85E4-7E463CCF2E23}" destId="{5B3871FD-21F7-4464-8313-D1499E65018C}" srcOrd="0" destOrd="0" parTransId="{412AD541-057E-414D-8311-EAA0B3DBFF9F}" sibTransId="{A404544A-0040-478C-A11E-754BC7463640}"/>
    <dgm:cxn modelId="{85C8FE76-FAE8-425A-B0BC-36553BE9D600}" type="presOf" srcId="{0064BE85-C02B-43ED-8924-9038ED3531F3}" destId="{03434FA0-8654-4AE1-8A6F-88A8B9F13959}" srcOrd="0" destOrd="0" presId="urn:microsoft.com/office/officeart/2005/8/layout/process4"/>
    <dgm:cxn modelId="{9640E613-9B70-4BE9-9081-34665845A70F}" srcId="{C05BA3B0-C2F9-4522-9E03-0FA2F0FFE5E1}" destId="{EFDBB003-CBE7-4E1B-85E4-7E463CCF2E23}" srcOrd="2" destOrd="0" parTransId="{62349D4A-CF4F-435E-B40C-D96B37D95D06}" sibTransId="{94AFF9EB-82FE-4C19-A46A-3704EE198D5D}"/>
    <dgm:cxn modelId="{2B85940F-1C77-4E3D-B7B0-98B6F5A1B400}" type="presOf" srcId="{9D7FFBCD-4097-4091-A3D7-A49C440C8999}" destId="{3576149C-4064-435C-AF79-75531B572CCC}" srcOrd="0" destOrd="0" presId="urn:microsoft.com/office/officeart/2005/8/layout/process4"/>
    <dgm:cxn modelId="{10B28391-7A11-4DB8-9FD8-781182402D81}" type="presOf" srcId="{536A13C2-A1FC-41A6-858C-B481582FBE2A}" destId="{28EBA6E8-786D-40D3-8910-E5E98DF8C78C}" srcOrd="0" destOrd="0" presId="urn:microsoft.com/office/officeart/2005/8/layout/process4"/>
    <dgm:cxn modelId="{4A7B75F4-B1C9-4DF6-9A18-9E6FB7C581B2}" type="presOf" srcId="{A5E24D62-412E-412F-8558-E0D900BEF8F8}" destId="{CABE138E-6E74-44CC-8AD5-F897D5EEEF82}" srcOrd="1" destOrd="0" presId="urn:microsoft.com/office/officeart/2005/8/layout/process4"/>
    <dgm:cxn modelId="{AE00B97F-3747-46B6-ACC4-68994EB1E285}" srcId="{536A13C2-A1FC-41A6-858C-B481582FBE2A}" destId="{0064BE85-C02B-43ED-8924-9038ED3531F3}" srcOrd="1" destOrd="0" parTransId="{483637A6-79F4-4CD8-A339-746A1821DB83}" sibTransId="{3801691F-DE16-4919-AD17-34572102B77B}"/>
    <dgm:cxn modelId="{4C450B84-734B-42A2-BCBE-EC50347CA578}" type="presParOf" srcId="{C695A974-F8A1-4EA6-A568-78DD730A2A86}" destId="{C82015B4-FCED-47EF-94CE-94C0A8ED0FB7}" srcOrd="0" destOrd="0" presId="urn:microsoft.com/office/officeart/2005/8/layout/process4"/>
    <dgm:cxn modelId="{EF73E3EA-6888-4758-A8B7-0780C1583A9D}" type="presParOf" srcId="{C82015B4-FCED-47EF-94CE-94C0A8ED0FB7}" destId="{56C23361-57C4-4853-942E-48F78490164D}" srcOrd="0" destOrd="0" presId="urn:microsoft.com/office/officeart/2005/8/layout/process4"/>
    <dgm:cxn modelId="{BD7E2C2C-C84B-4341-8832-A159DB90B84A}" type="presParOf" srcId="{C82015B4-FCED-47EF-94CE-94C0A8ED0FB7}" destId="{8322C64A-092E-4622-BA01-29F758F809A1}" srcOrd="1" destOrd="0" presId="urn:microsoft.com/office/officeart/2005/8/layout/process4"/>
    <dgm:cxn modelId="{F5C4FEB9-E8D9-4985-A129-C1B5DC735D1B}" type="presParOf" srcId="{C82015B4-FCED-47EF-94CE-94C0A8ED0FB7}" destId="{53F5E960-79B5-417B-90B7-C57C3561FF71}" srcOrd="2" destOrd="0" presId="urn:microsoft.com/office/officeart/2005/8/layout/process4"/>
    <dgm:cxn modelId="{0108D735-2CF5-4DB8-88C5-97C6132F899E}" type="presParOf" srcId="{53F5E960-79B5-417B-90B7-C57C3561FF71}" destId="{5E9915A6-9DCB-44DA-92FF-E203A1862EB4}" srcOrd="0" destOrd="0" presId="urn:microsoft.com/office/officeart/2005/8/layout/process4"/>
    <dgm:cxn modelId="{7349F9D3-C522-4F3C-B68A-98171F14C826}" type="presParOf" srcId="{53F5E960-79B5-417B-90B7-C57C3561FF71}" destId="{3576149C-4064-435C-AF79-75531B572CCC}" srcOrd="1" destOrd="0" presId="urn:microsoft.com/office/officeart/2005/8/layout/process4"/>
    <dgm:cxn modelId="{221EFCAA-EC2B-4B42-833F-284B442E4331}" type="presParOf" srcId="{C695A974-F8A1-4EA6-A568-78DD730A2A86}" destId="{1556759C-8B47-4E8B-9FE1-EC7B0DA85771}" srcOrd="1" destOrd="0" presId="urn:microsoft.com/office/officeart/2005/8/layout/process4"/>
    <dgm:cxn modelId="{51279E4F-83B3-4044-87C3-C4E469C65A74}" type="presParOf" srcId="{C695A974-F8A1-4EA6-A568-78DD730A2A86}" destId="{BF26003F-FFF5-4CCE-84EF-E8E9DCDB01BB}" srcOrd="2" destOrd="0" presId="urn:microsoft.com/office/officeart/2005/8/layout/process4"/>
    <dgm:cxn modelId="{2189F53F-EBA4-4F2E-922A-36DF0BC8CC53}" type="presParOf" srcId="{BF26003F-FFF5-4CCE-84EF-E8E9DCDB01BB}" destId="{28EBA6E8-786D-40D3-8910-E5E98DF8C78C}" srcOrd="0" destOrd="0" presId="urn:microsoft.com/office/officeart/2005/8/layout/process4"/>
    <dgm:cxn modelId="{BF773A51-AFE5-4A19-B45A-3CEC26BCC01B}" type="presParOf" srcId="{BF26003F-FFF5-4CCE-84EF-E8E9DCDB01BB}" destId="{28680743-0284-4477-8C68-8424F784B333}" srcOrd="1" destOrd="0" presId="urn:microsoft.com/office/officeart/2005/8/layout/process4"/>
    <dgm:cxn modelId="{1770B4BD-2EA9-48EE-AE1A-7B570511F6BC}" type="presParOf" srcId="{BF26003F-FFF5-4CCE-84EF-E8E9DCDB01BB}" destId="{D8E8009C-B598-42CA-9B1A-9118BB6739E0}" srcOrd="2" destOrd="0" presId="urn:microsoft.com/office/officeart/2005/8/layout/process4"/>
    <dgm:cxn modelId="{B3195372-45A7-4661-A5BE-5DD862E089BA}" type="presParOf" srcId="{D8E8009C-B598-42CA-9B1A-9118BB6739E0}" destId="{A8FE5839-43E1-4C0E-BF81-A691E839C822}" srcOrd="0" destOrd="0" presId="urn:microsoft.com/office/officeart/2005/8/layout/process4"/>
    <dgm:cxn modelId="{08B9843B-7657-47D0-AB72-787B325B782A}" type="presParOf" srcId="{D8E8009C-B598-42CA-9B1A-9118BB6739E0}" destId="{03434FA0-8654-4AE1-8A6F-88A8B9F13959}" srcOrd="1" destOrd="0" presId="urn:microsoft.com/office/officeart/2005/8/layout/process4"/>
    <dgm:cxn modelId="{C5A513C9-B0F2-4878-A9FB-6C64A6794AC6}" type="presParOf" srcId="{C695A974-F8A1-4EA6-A568-78DD730A2A86}" destId="{18F46CE9-CBDF-49BC-87F2-9BA52900FD32}" srcOrd="3" destOrd="0" presId="urn:microsoft.com/office/officeart/2005/8/layout/process4"/>
    <dgm:cxn modelId="{19049840-EA13-4930-87D3-E5A3CDE52ADA}" type="presParOf" srcId="{C695A974-F8A1-4EA6-A568-78DD730A2A86}" destId="{BC440D6F-23BB-4C8F-B99F-71BA317EA594}" srcOrd="4" destOrd="0" presId="urn:microsoft.com/office/officeart/2005/8/layout/process4"/>
    <dgm:cxn modelId="{1B858126-C109-48E8-A19C-5F414DBDFF8F}" type="presParOf" srcId="{BC440D6F-23BB-4C8F-B99F-71BA317EA594}" destId="{050097D9-AA43-42B8-842A-DEA1CE19E508}" srcOrd="0" destOrd="0" presId="urn:microsoft.com/office/officeart/2005/8/layout/process4"/>
    <dgm:cxn modelId="{BB0E3005-BBAA-44C0-8883-3C1DF60597C1}" type="presParOf" srcId="{BC440D6F-23BB-4C8F-B99F-71BA317EA594}" destId="{CABE138E-6E74-44CC-8AD5-F897D5EEEF82}" srcOrd="1" destOrd="0" presId="urn:microsoft.com/office/officeart/2005/8/layout/process4"/>
    <dgm:cxn modelId="{568A7A1C-EAF7-4EC6-89B3-58C7F79D1E6A}" type="presParOf" srcId="{BC440D6F-23BB-4C8F-B99F-71BA317EA594}" destId="{1575EE14-51D8-4035-A197-32A1E4503737}" srcOrd="2" destOrd="0" presId="urn:microsoft.com/office/officeart/2005/8/layout/process4"/>
    <dgm:cxn modelId="{92F6E531-9907-4850-BB62-D12F469D27AE}" type="presParOf" srcId="{1575EE14-51D8-4035-A197-32A1E4503737}" destId="{6FD43C0A-4F80-4910-B7BE-78DE7C1C2E1D}" srcOrd="0" destOrd="0" presId="urn:microsoft.com/office/officeart/2005/8/layout/process4"/>
    <dgm:cxn modelId="{13400BC0-E820-49BB-940B-4A38FBFF6B98}" type="presParOf" srcId="{1575EE14-51D8-4035-A197-32A1E4503737}" destId="{E9C8E916-AF21-45C7-BA4C-23F4DED9DB7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217DD-D451-4663-9D03-52834B3C59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49BDD0C-0E67-4326-8EA8-1BA9265DB89C}">
      <dgm:prSet phldrT="[Szöveg]"/>
      <dgm:spPr/>
      <dgm:t>
        <a:bodyPr/>
        <a:lstStyle/>
        <a:p>
          <a:r>
            <a:rPr lang="hu-HU" dirty="0" smtClean="0"/>
            <a:t>Kormány és MKIK megállapodás</a:t>
          </a:r>
          <a:endParaRPr lang="hu-HU" dirty="0"/>
        </a:p>
      </dgm:t>
    </dgm:pt>
    <dgm:pt modelId="{832F7B76-B54A-4E5F-8A8B-9D2EEF40E551}" type="parTrans" cxnId="{1B2104DF-D23E-496F-905C-78F391228BC1}">
      <dgm:prSet/>
      <dgm:spPr/>
      <dgm:t>
        <a:bodyPr/>
        <a:lstStyle/>
        <a:p>
          <a:endParaRPr lang="hu-HU"/>
        </a:p>
      </dgm:t>
    </dgm:pt>
    <dgm:pt modelId="{EEA874F7-2135-4469-AA0C-D8139A3F8696}" type="sibTrans" cxnId="{1B2104DF-D23E-496F-905C-78F391228BC1}">
      <dgm:prSet/>
      <dgm:spPr/>
      <dgm:t>
        <a:bodyPr/>
        <a:lstStyle/>
        <a:p>
          <a:endParaRPr lang="hu-HU"/>
        </a:p>
      </dgm:t>
    </dgm:pt>
    <dgm:pt modelId="{59E9F099-B941-4ADD-9BD9-EC1D51911074}">
      <dgm:prSet phldrT="[Szöveg]"/>
      <dgm:spPr/>
      <dgm:t>
        <a:bodyPr/>
        <a:lstStyle/>
        <a:p>
          <a:r>
            <a:rPr lang="hu-HU" dirty="0" smtClean="0"/>
            <a:t>2011. évi CLXXXVII. törvény </a:t>
          </a:r>
          <a:endParaRPr lang="hu-HU" dirty="0"/>
        </a:p>
      </dgm:t>
    </dgm:pt>
    <dgm:pt modelId="{AC6B9E0F-F6E9-49A7-9004-59EDE9585E34}" type="parTrans" cxnId="{D7AA9443-831E-4627-8B32-3DA695089118}">
      <dgm:prSet/>
      <dgm:spPr/>
      <dgm:t>
        <a:bodyPr/>
        <a:lstStyle/>
        <a:p>
          <a:endParaRPr lang="hu-HU"/>
        </a:p>
      </dgm:t>
    </dgm:pt>
    <dgm:pt modelId="{65523856-7E37-4181-B7E4-8F7EE76483BB}" type="sibTrans" cxnId="{D7AA9443-831E-4627-8B32-3DA695089118}">
      <dgm:prSet/>
      <dgm:spPr/>
      <dgm:t>
        <a:bodyPr/>
        <a:lstStyle/>
        <a:p>
          <a:endParaRPr lang="hu-HU"/>
        </a:p>
      </dgm:t>
    </dgm:pt>
    <dgm:pt modelId="{947C6A8A-4B31-46D1-B8B1-5C740B9D65E3}">
      <dgm:prSet phldrT="[Szöveg]"/>
      <dgm:spPr/>
      <dgm:t>
        <a:bodyPr/>
        <a:lstStyle/>
        <a:p>
          <a:r>
            <a:rPr lang="hu-HU" dirty="0" smtClean="0"/>
            <a:t>150/2012. (VII.6.) Korm. rendelet </a:t>
          </a:r>
          <a:endParaRPr lang="hu-HU" dirty="0"/>
        </a:p>
      </dgm:t>
    </dgm:pt>
    <dgm:pt modelId="{27639C2E-6DC8-436C-B4BD-9039DBD53CEC}" type="parTrans" cxnId="{F83F8B3A-1EF1-4E4B-A505-44A094E5489A}">
      <dgm:prSet/>
      <dgm:spPr/>
      <dgm:t>
        <a:bodyPr/>
        <a:lstStyle/>
        <a:p>
          <a:endParaRPr lang="hu-HU"/>
        </a:p>
      </dgm:t>
    </dgm:pt>
    <dgm:pt modelId="{40B1033A-1CB4-4199-893B-297ADDECF278}" type="sibTrans" cxnId="{F83F8B3A-1EF1-4E4B-A505-44A094E5489A}">
      <dgm:prSet/>
      <dgm:spPr/>
      <dgm:t>
        <a:bodyPr/>
        <a:lstStyle/>
        <a:p>
          <a:endParaRPr lang="hu-HU"/>
        </a:p>
      </dgm:t>
    </dgm:pt>
    <dgm:pt modelId="{18065B81-3818-41A9-9A3D-BA090BDF5304}" type="pres">
      <dgm:prSet presAssocID="{290217DD-D451-4663-9D03-52834B3C59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AC7BD43-9EF7-478C-8876-CCC92005BD0D}" type="pres">
      <dgm:prSet presAssocID="{249BDD0C-0E67-4326-8EA8-1BA9265DB89C}" presName="parentLin" presStyleCnt="0"/>
      <dgm:spPr/>
    </dgm:pt>
    <dgm:pt modelId="{FEFB4A10-7475-4033-AE41-37E37FE9B94D}" type="pres">
      <dgm:prSet presAssocID="{249BDD0C-0E67-4326-8EA8-1BA9265DB89C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CD8C2036-5AFC-4D2B-8017-38FE17767BE6}" type="pres">
      <dgm:prSet presAssocID="{249BDD0C-0E67-4326-8EA8-1BA9265DB8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C305DF-C3A9-4FFF-94DA-27D2A079E030}" type="pres">
      <dgm:prSet presAssocID="{249BDD0C-0E67-4326-8EA8-1BA9265DB89C}" presName="negativeSpace" presStyleCnt="0"/>
      <dgm:spPr/>
    </dgm:pt>
    <dgm:pt modelId="{D928CFCB-0234-4DA1-8BE5-6212E4A320A5}" type="pres">
      <dgm:prSet presAssocID="{249BDD0C-0E67-4326-8EA8-1BA9265DB89C}" presName="childText" presStyleLbl="conFgAcc1" presStyleIdx="0" presStyleCnt="3">
        <dgm:presLayoutVars>
          <dgm:bulletEnabled val="1"/>
        </dgm:presLayoutVars>
      </dgm:prSet>
      <dgm:spPr/>
    </dgm:pt>
    <dgm:pt modelId="{C00ACD4C-B517-4418-B5A0-EA789C870878}" type="pres">
      <dgm:prSet presAssocID="{EEA874F7-2135-4469-AA0C-D8139A3F8696}" presName="spaceBetweenRectangles" presStyleCnt="0"/>
      <dgm:spPr/>
    </dgm:pt>
    <dgm:pt modelId="{A8E0C3E0-FDB7-4272-9E5E-FD5B48CEA815}" type="pres">
      <dgm:prSet presAssocID="{59E9F099-B941-4ADD-9BD9-EC1D51911074}" presName="parentLin" presStyleCnt="0"/>
      <dgm:spPr/>
    </dgm:pt>
    <dgm:pt modelId="{8955C1A8-57D7-44BA-94AC-54D988D32C62}" type="pres">
      <dgm:prSet presAssocID="{59E9F099-B941-4ADD-9BD9-EC1D51911074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83DA2602-62EF-4B62-9587-93233EE36A85}" type="pres">
      <dgm:prSet presAssocID="{59E9F099-B941-4ADD-9BD9-EC1D519110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22C5D1-D502-4048-9279-568E89391564}" type="pres">
      <dgm:prSet presAssocID="{59E9F099-B941-4ADD-9BD9-EC1D51911074}" presName="negativeSpace" presStyleCnt="0"/>
      <dgm:spPr/>
    </dgm:pt>
    <dgm:pt modelId="{A65FCB86-31B3-4C1C-A6EE-6734BB4503D2}" type="pres">
      <dgm:prSet presAssocID="{59E9F099-B941-4ADD-9BD9-EC1D51911074}" presName="childText" presStyleLbl="conFgAcc1" presStyleIdx="1" presStyleCnt="3">
        <dgm:presLayoutVars>
          <dgm:bulletEnabled val="1"/>
        </dgm:presLayoutVars>
      </dgm:prSet>
      <dgm:spPr/>
    </dgm:pt>
    <dgm:pt modelId="{9656ADAD-5FF0-4032-945F-3F9A339F2E90}" type="pres">
      <dgm:prSet presAssocID="{65523856-7E37-4181-B7E4-8F7EE76483BB}" presName="spaceBetweenRectangles" presStyleCnt="0"/>
      <dgm:spPr/>
    </dgm:pt>
    <dgm:pt modelId="{521E037A-F4D2-4404-AE15-ECE3DE87DB13}" type="pres">
      <dgm:prSet presAssocID="{947C6A8A-4B31-46D1-B8B1-5C740B9D65E3}" presName="parentLin" presStyleCnt="0"/>
      <dgm:spPr/>
    </dgm:pt>
    <dgm:pt modelId="{71709DF7-E6D7-4F3B-8A03-DB8F8F29A102}" type="pres">
      <dgm:prSet presAssocID="{947C6A8A-4B31-46D1-B8B1-5C740B9D65E3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3873B3F2-3651-42BB-B3DD-93DEBAF4D509}" type="pres">
      <dgm:prSet presAssocID="{947C6A8A-4B31-46D1-B8B1-5C740B9D65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067494-EAC4-420C-B44C-C60414D0CA69}" type="pres">
      <dgm:prSet presAssocID="{947C6A8A-4B31-46D1-B8B1-5C740B9D65E3}" presName="negativeSpace" presStyleCnt="0"/>
      <dgm:spPr/>
    </dgm:pt>
    <dgm:pt modelId="{8C1B0C3D-1678-442C-B823-B72C9A16FC0D}" type="pres">
      <dgm:prSet presAssocID="{947C6A8A-4B31-46D1-B8B1-5C740B9D65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B2104DF-D23E-496F-905C-78F391228BC1}" srcId="{290217DD-D451-4663-9D03-52834B3C591A}" destId="{249BDD0C-0E67-4326-8EA8-1BA9265DB89C}" srcOrd="0" destOrd="0" parTransId="{832F7B76-B54A-4E5F-8A8B-9D2EEF40E551}" sibTransId="{EEA874F7-2135-4469-AA0C-D8139A3F8696}"/>
    <dgm:cxn modelId="{C7A3E3C0-7212-4D2A-861D-B899C8913EE2}" type="presOf" srcId="{947C6A8A-4B31-46D1-B8B1-5C740B9D65E3}" destId="{3873B3F2-3651-42BB-B3DD-93DEBAF4D509}" srcOrd="1" destOrd="0" presId="urn:microsoft.com/office/officeart/2005/8/layout/list1"/>
    <dgm:cxn modelId="{EE1DB4B8-F5FB-40C8-A267-7C5A84777DD4}" type="presOf" srcId="{59E9F099-B941-4ADD-9BD9-EC1D51911074}" destId="{83DA2602-62EF-4B62-9587-93233EE36A85}" srcOrd="1" destOrd="0" presId="urn:microsoft.com/office/officeart/2005/8/layout/list1"/>
    <dgm:cxn modelId="{D7AA9443-831E-4627-8B32-3DA695089118}" srcId="{290217DD-D451-4663-9D03-52834B3C591A}" destId="{59E9F099-B941-4ADD-9BD9-EC1D51911074}" srcOrd="1" destOrd="0" parTransId="{AC6B9E0F-F6E9-49A7-9004-59EDE9585E34}" sibTransId="{65523856-7E37-4181-B7E4-8F7EE76483BB}"/>
    <dgm:cxn modelId="{EF32E52C-BCDD-4EAF-90F7-B92DC562E9C5}" type="presOf" srcId="{290217DD-D451-4663-9D03-52834B3C591A}" destId="{18065B81-3818-41A9-9A3D-BA090BDF5304}" srcOrd="0" destOrd="0" presId="urn:microsoft.com/office/officeart/2005/8/layout/list1"/>
    <dgm:cxn modelId="{F83F8B3A-1EF1-4E4B-A505-44A094E5489A}" srcId="{290217DD-D451-4663-9D03-52834B3C591A}" destId="{947C6A8A-4B31-46D1-B8B1-5C740B9D65E3}" srcOrd="2" destOrd="0" parTransId="{27639C2E-6DC8-436C-B4BD-9039DBD53CEC}" sibTransId="{40B1033A-1CB4-4199-893B-297ADDECF278}"/>
    <dgm:cxn modelId="{27647935-7AF6-496D-BE58-26C5A479E1A3}" type="presOf" srcId="{249BDD0C-0E67-4326-8EA8-1BA9265DB89C}" destId="{CD8C2036-5AFC-4D2B-8017-38FE17767BE6}" srcOrd="1" destOrd="0" presId="urn:microsoft.com/office/officeart/2005/8/layout/list1"/>
    <dgm:cxn modelId="{ADE75BF4-0F0D-4EDF-B4E8-D0AC92BF6E8F}" type="presOf" srcId="{249BDD0C-0E67-4326-8EA8-1BA9265DB89C}" destId="{FEFB4A10-7475-4033-AE41-37E37FE9B94D}" srcOrd="0" destOrd="0" presId="urn:microsoft.com/office/officeart/2005/8/layout/list1"/>
    <dgm:cxn modelId="{56C2F229-4837-4B16-8587-75FE365B54F9}" type="presOf" srcId="{947C6A8A-4B31-46D1-B8B1-5C740B9D65E3}" destId="{71709DF7-E6D7-4F3B-8A03-DB8F8F29A102}" srcOrd="0" destOrd="0" presId="urn:microsoft.com/office/officeart/2005/8/layout/list1"/>
    <dgm:cxn modelId="{B67CF66E-D4DF-4BAF-88D7-9746D2B47049}" type="presOf" srcId="{59E9F099-B941-4ADD-9BD9-EC1D51911074}" destId="{8955C1A8-57D7-44BA-94AC-54D988D32C62}" srcOrd="0" destOrd="0" presId="urn:microsoft.com/office/officeart/2005/8/layout/list1"/>
    <dgm:cxn modelId="{67BE8994-2B99-4CF7-9414-841292F4F620}" type="presParOf" srcId="{18065B81-3818-41A9-9A3D-BA090BDF5304}" destId="{4AC7BD43-9EF7-478C-8876-CCC92005BD0D}" srcOrd="0" destOrd="0" presId="urn:microsoft.com/office/officeart/2005/8/layout/list1"/>
    <dgm:cxn modelId="{472DA460-0F57-47F4-A1E5-4BAF8364EB1D}" type="presParOf" srcId="{4AC7BD43-9EF7-478C-8876-CCC92005BD0D}" destId="{FEFB4A10-7475-4033-AE41-37E37FE9B94D}" srcOrd="0" destOrd="0" presId="urn:microsoft.com/office/officeart/2005/8/layout/list1"/>
    <dgm:cxn modelId="{2760933D-B1C1-4B9E-ACBF-2F2A0562C7E1}" type="presParOf" srcId="{4AC7BD43-9EF7-478C-8876-CCC92005BD0D}" destId="{CD8C2036-5AFC-4D2B-8017-38FE17767BE6}" srcOrd="1" destOrd="0" presId="urn:microsoft.com/office/officeart/2005/8/layout/list1"/>
    <dgm:cxn modelId="{7DB0F98C-9073-4016-8F76-7D9BDB1A1AEA}" type="presParOf" srcId="{18065B81-3818-41A9-9A3D-BA090BDF5304}" destId="{D1C305DF-C3A9-4FFF-94DA-27D2A079E030}" srcOrd="1" destOrd="0" presId="urn:microsoft.com/office/officeart/2005/8/layout/list1"/>
    <dgm:cxn modelId="{F3AF99A5-8AE8-4405-A5B4-6FB4019D99FD}" type="presParOf" srcId="{18065B81-3818-41A9-9A3D-BA090BDF5304}" destId="{D928CFCB-0234-4DA1-8BE5-6212E4A320A5}" srcOrd="2" destOrd="0" presId="urn:microsoft.com/office/officeart/2005/8/layout/list1"/>
    <dgm:cxn modelId="{B25CF919-BFAC-4AEF-95F0-8D624E0C452D}" type="presParOf" srcId="{18065B81-3818-41A9-9A3D-BA090BDF5304}" destId="{C00ACD4C-B517-4418-B5A0-EA789C870878}" srcOrd="3" destOrd="0" presId="urn:microsoft.com/office/officeart/2005/8/layout/list1"/>
    <dgm:cxn modelId="{F54CB0D2-307C-4D2E-8DEA-A2DBEE29BFCC}" type="presParOf" srcId="{18065B81-3818-41A9-9A3D-BA090BDF5304}" destId="{A8E0C3E0-FDB7-4272-9E5E-FD5B48CEA815}" srcOrd="4" destOrd="0" presId="urn:microsoft.com/office/officeart/2005/8/layout/list1"/>
    <dgm:cxn modelId="{49D44407-A804-4C5B-AD35-7B4D2EA5A90E}" type="presParOf" srcId="{A8E0C3E0-FDB7-4272-9E5E-FD5B48CEA815}" destId="{8955C1A8-57D7-44BA-94AC-54D988D32C62}" srcOrd="0" destOrd="0" presId="urn:microsoft.com/office/officeart/2005/8/layout/list1"/>
    <dgm:cxn modelId="{0CE87DE6-3215-40AC-B4B8-D2AEAF4F3311}" type="presParOf" srcId="{A8E0C3E0-FDB7-4272-9E5E-FD5B48CEA815}" destId="{83DA2602-62EF-4B62-9587-93233EE36A85}" srcOrd="1" destOrd="0" presId="urn:microsoft.com/office/officeart/2005/8/layout/list1"/>
    <dgm:cxn modelId="{E7488AB6-E5BB-4A6A-AE94-599A94FD5DF2}" type="presParOf" srcId="{18065B81-3818-41A9-9A3D-BA090BDF5304}" destId="{B222C5D1-D502-4048-9279-568E89391564}" srcOrd="5" destOrd="0" presId="urn:microsoft.com/office/officeart/2005/8/layout/list1"/>
    <dgm:cxn modelId="{CF5232A1-13C0-44EA-9405-22BF1D10B565}" type="presParOf" srcId="{18065B81-3818-41A9-9A3D-BA090BDF5304}" destId="{A65FCB86-31B3-4C1C-A6EE-6734BB4503D2}" srcOrd="6" destOrd="0" presId="urn:microsoft.com/office/officeart/2005/8/layout/list1"/>
    <dgm:cxn modelId="{484A61F2-5681-48C3-B52C-B4B38CF26582}" type="presParOf" srcId="{18065B81-3818-41A9-9A3D-BA090BDF5304}" destId="{9656ADAD-5FF0-4032-945F-3F9A339F2E90}" srcOrd="7" destOrd="0" presId="urn:microsoft.com/office/officeart/2005/8/layout/list1"/>
    <dgm:cxn modelId="{B036F744-CB3E-400C-AE29-E4CAB684A7D8}" type="presParOf" srcId="{18065B81-3818-41A9-9A3D-BA090BDF5304}" destId="{521E037A-F4D2-4404-AE15-ECE3DE87DB13}" srcOrd="8" destOrd="0" presId="urn:microsoft.com/office/officeart/2005/8/layout/list1"/>
    <dgm:cxn modelId="{ACC0BD74-F53F-40BA-A7A1-C67C0646A29D}" type="presParOf" srcId="{521E037A-F4D2-4404-AE15-ECE3DE87DB13}" destId="{71709DF7-E6D7-4F3B-8A03-DB8F8F29A102}" srcOrd="0" destOrd="0" presId="urn:microsoft.com/office/officeart/2005/8/layout/list1"/>
    <dgm:cxn modelId="{67F39CC7-2F67-4FFF-9B1F-D015789C4C96}" type="presParOf" srcId="{521E037A-F4D2-4404-AE15-ECE3DE87DB13}" destId="{3873B3F2-3651-42BB-B3DD-93DEBAF4D509}" srcOrd="1" destOrd="0" presId="urn:microsoft.com/office/officeart/2005/8/layout/list1"/>
    <dgm:cxn modelId="{2B6AADB9-1F6B-4E8A-BE08-C1A92DB15EAA}" type="presParOf" srcId="{18065B81-3818-41A9-9A3D-BA090BDF5304}" destId="{66067494-EAC4-420C-B44C-C60414D0CA69}" srcOrd="9" destOrd="0" presId="urn:microsoft.com/office/officeart/2005/8/layout/list1"/>
    <dgm:cxn modelId="{588D4CFD-28B9-4081-919A-BAAAC55B8764}" type="presParOf" srcId="{18065B81-3818-41A9-9A3D-BA090BDF5304}" destId="{8C1B0C3D-1678-442C-B823-B72C9A16FC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A131B17-B172-4BD3-B287-0C8544CD153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EFC564D-4BA4-47C1-89A9-237A628BED1E}">
      <dgm:prSet phldrT="[Szöveg]"/>
      <dgm:spPr/>
      <dgm:t>
        <a:bodyPr/>
        <a:lstStyle/>
        <a:p>
          <a:endParaRPr lang="hu-HU" dirty="0"/>
        </a:p>
      </dgm:t>
    </dgm:pt>
    <dgm:pt modelId="{504B30E7-34DD-4BF8-91D4-5D6D7F8B151A}" type="parTrans" cxnId="{7C935C25-1360-4A84-BF56-CD5F332959D5}">
      <dgm:prSet/>
      <dgm:spPr/>
      <dgm:t>
        <a:bodyPr/>
        <a:lstStyle/>
        <a:p>
          <a:endParaRPr lang="hu-HU"/>
        </a:p>
      </dgm:t>
    </dgm:pt>
    <dgm:pt modelId="{10743093-CA24-4EC0-A803-114FA6A13A34}" type="sibTrans" cxnId="{7C935C25-1360-4A84-BF56-CD5F332959D5}">
      <dgm:prSet/>
      <dgm:spPr/>
      <dgm:t>
        <a:bodyPr/>
        <a:lstStyle/>
        <a:p>
          <a:endParaRPr lang="hu-HU"/>
        </a:p>
      </dgm:t>
    </dgm:pt>
    <dgm:pt modelId="{68B16825-4E76-4E90-922F-1AA9E9DF05ED}" type="pres">
      <dgm:prSet presAssocID="{4A131B17-B172-4BD3-B287-0C8544CD153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C38E57B-4941-4BD7-B853-34215DC6509E}" type="pres">
      <dgm:prSet presAssocID="{4EFC564D-4BA4-47C1-89A9-237A628BED1E}" presName="root1" presStyleCnt="0"/>
      <dgm:spPr/>
    </dgm:pt>
    <dgm:pt modelId="{9DFB7DBA-C36F-468A-BE98-17A28B059DF6}" type="pres">
      <dgm:prSet presAssocID="{4EFC564D-4BA4-47C1-89A9-237A628BE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FFC2228-238C-4DBF-92CE-8AEF95D21590}" type="pres">
      <dgm:prSet presAssocID="{4EFC564D-4BA4-47C1-89A9-237A628BED1E}" presName="level2hierChild" presStyleCnt="0"/>
      <dgm:spPr/>
    </dgm:pt>
  </dgm:ptLst>
  <dgm:cxnLst>
    <dgm:cxn modelId="{45D75E49-876D-4E0B-8FF9-2D82A438C31A}" type="presOf" srcId="{4A131B17-B172-4BD3-B287-0C8544CD1532}" destId="{68B16825-4E76-4E90-922F-1AA9E9DF05ED}" srcOrd="0" destOrd="0" presId="urn:microsoft.com/office/officeart/2008/layout/HorizontalMultiLevelHierarchy"/>
    <dgm:cxn modelId="{5BB4E16C-D370-4B0E-B97E-2C01628CC3D9}" type="presOf" srcId="{4EFC564D-4BA4-47C1-89A9-237A628BED1E}" destId="{9DFB7DBA-C36F-468A-BE98-17A28B059DF6}" srcOrd="0" destOrd="0" presId="urn:microsoft.com/office/officeart/2008/layout/HorizontalMultiLevelHierarchy"/>
    <dgm:cxn modelId="{7C935C25-1360-4A84-BF56-CD5F332959D5}" srcId="{4A131B17-B172-4BD3-B287-0C8544CD1532}" destId="{4EFC564D-4BA4-47C1-89A9-237A628BED1E}" srcOrd="0" destOrd="0" parTransId="{504B30E7-34DD-4BF8-91D4-5D6D7F8B151A}" sibTransId="{10743093-CA24-4EC0-A803-114FA6A13A34}"/>
    <dgm:cxn modelId="{D073FD00-AE1A-4F18-B1D3-E0312250CA38}" type="presParOf" srcId="{68B16825-4E76-4E90-922F-1AA9E9DF05ED}" destId="{7C38E57B-4941-4BD7-B853-34215DC6509E}" srcOrd="0" destOrd="0" presId="urn:microsoft.com/office/officeart/2008/layout/HorizontalMultiLevelHierarchy"/>
    <dgm:cxn modelId="{2421B2E5-5973-4D38-8C00-DFA28946B9E9}" type="presParOf" srcId="{7C38E57B-4941-4BD7-B853-34215DC6509E}" destId="{9DFB7DBA-C36F-468A-BE98-17A28B059DF6}" srcOrd="0" destOrd="0" presId="urn:microsoft.com/office/officeart/2008/layout/HorizontalMultiLevelHierarchy"/>
    <dgm:cxn modelId="{4D23079F-C343-479F-8F6C-88136EBDBF06}" type="presParOf" srcId="{7C38E57B-4941-4BD7-B853-34215DC6509E}" destId="{5FFC2228-238C-4DBF-92CE-8AEF95D215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CB777F-0C1B-4CF1-8735-415B76CAD81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433E844-3263-4765-8AB2-83E9EF5C41CD}">
      <dgm:prSet phldrT="[Szöveg]"/>
      <dgm:spPr/>
      <dgm:t>
        <a:bodyPr/>
        <a:lstStyle/>
        <a:p>
          <a:r>
            <a:rPr lang="hu-HU" dirty="0" smtClean="0"/>
            <a:t>Együttdolgozás</a:t>
          </a:r>
          <a:endParaRPr lang="hu-HU" dirty="0"/>
        </a:p>
      </dgm:t>
    </dgm:pt>
    <dgm:pt modelId="{02E7978A-C6F2-4EF5-8443-48DC40FF1419}" type="parTrans" cxnId="{430DADBF-6623-4686-AE75-B206FE1296C1}">
      <dgm:prSet/>
      <dgm:spPr/>
      <dgm:t>
        <a:bodyPr/>
        <a:lstStyle/>
        <a:p>
          <a:endParaRPr lang="hu-HU"/>
        </a:p>
      </dgm:t>
    </dgm:pt>
    <dgm:pt modelId="{E0B66E95-D322-49CB-880D-8493C3CE53F8}" type="sibTrans" cxnId="{430DADBF-6623-4686-AE75-B206FE1296C1}">
      <dgm:prSet/>
      <dgm:spPr/>
      <dgm:t>
        <a:bodyPr/>
        <a:lstStyle/>
        <a:p>
          <a:endParaRPr lang="hu-HU"/>
        </a:p>
      </dgm:t>
    </dgm:pt>
    <dgm:pt modelId="{74C63F83-10B4-4692-A0D2-2F169F4FB6E5}">
      <dgm:prSet phldrT="[Szöveg]"/>
      <dgm:spPr/>
      <dgm:t>
        <a:bodyPr/>
        <a:lstStyle/>
        <a:p>
          <a:r>
            <a:rPr lang="hu-HU" dirty="0" smtClean="0"/>
            <a:t>Garanciavállalás</a:t>
          </a:r>
          <a:endParaRPr lang="hu-HU" dirty="0"/>
        </a:p>
      </dgm:t>
    </dgm:pt>
    <dgm:pt modelId="{3046F62D-226E-460F-B2EF-DF5F4AFA3549}" type="parTrans" cxnId="{10EBAC59-5DF7-4A6B-B539-30D7A81E57BC}">
      <dgm:prSet/>
      <dgm:spPr/>
      <dgm:t>
        <a:bodyPr/>
        <a:lstStyle/>
        <a:p>
          <a:endParaRPr lang="hu-HU"/>
        </a:p>
      </dgm:t>
    </dgm:pt>
    <dgm:pt modelId="{3AB8AC03-8711-40AD-8011-BAC3ED9CE6D1}" type="sibTrans" cxnId="{10EBAC59-5DF7-4A6B-B539-30D7A81E57BC}">
      <dgm:prSet/>
      <dgm:spPr/>
      <dgm:t>
        <a:bodyPr/>
        <a:lstStyle/>
        <a:p>
          <a:endParaRPr lang="hu-HU"/>
        </a:p>
      </dgm:t>
    </dgm:pt>
    <dgm:pt modelId="{DBC1B2D8-8B8E-432F-A2F6-E58D91EA72BA}">
      <dgm:prSet phldrT="[Szöveg]"/>
      <dgm:spPr/>
      <dgm:t>
        <a:bodyPr/>
        <a:lstStyle/>
        <a:p>
          <a:r>
            <a:rPr lang="hu-HU" dirty="0" smtClean="0"/>
            <a:t>Tanulószerződés/együttműködési megállapodás</a:t>
          </a:r>
          <a:endParaRPr lang="hu-HU" dirty="0"/>
        </a:p>
      </dgm:t>
    </dgm:pt>
    <dgm:pt modelId="{A05AB6D9-2BAB-434C-8916-556DD7B35BD2}" type="parTrans" cxnId="{3EDE8FB1-70F6-4DC7-9948-37A75D3CB907}">
      <dgm:prSet/>
      <dgm:spPr/>
      <dgm:t>
        <a:bodyPr/>
        <a:lstStyle/>
        <a:p>
          <a:endParaRPr lang="hu-HU"/>
        </a:p>
      </dgm:t>
    </dgm:pt>
    <dgm:pt modelId="{E072AFEE-F53B-4CD0-84F3-C5911FAA4B09}" type="sibTrans" cxnId="{3EDE8FB1-70F6-4DC7-9948-37A75D3CB907}">
      <dgm:prSet/>
      <dgm:spPr/>
      <dgm:t>
        <a:bodyPr/>
        <a:lstStyle/>
        <a:p>
          <a:endParaRPr lang="hu-HU"/>
        </a:p>
      </dgm:t>
    </dgm:pt>
    <dgm:pt modelId="{F4C27E08-C8AC-4E7D-B1FF-EABE103A7A1F}">
      <dgm:prSet phldrT="[Szöveg]"/>
      <dgm:spPr/>
      <dgm:t>
        <a:bodyPr/>
        <a:lstStyle/>
        <a:p>
          <a:r>
            <a:rPr lang="hu-HU" dirty="0" smtClean="0"/>
            <a:t>Igényfelmérés</a:t>
          </a:r>
          <a:endParaRPr lang="hu-HU" dirty="0"/>
        </a:p>
      </dgm:t>
    </dgm:pt>
    <dgm:pt modelId="{2B8F6D09-B063-4D37-8141-E3D861E43CFF}" type="parTrans" cxnId="{DCB6CFE9-48A0-4189-BFB0-248BD4F405F3}">
      <dgm:prSet/>
      <dgm:spPr/>
      <dgm:t>
        <a:bodyPr/>
        <a:lstStyle/>
        <a:p>
          <a:endParaRPr lang="hu-HU"/>
        </a:p>
      </dgm:t>
    </dgm:pt>
    <dgm:pt modelId="{994D06B1-FF7D-4AB0-96AC-E7DF469B2DB7}" type="sibTrans" cxnId="{DCB6CFE9-48A0-4189-BFB0-248BD4F405F3}">
      <dgm:prSet/>
      <dgm:spPr/>
      <dgm:t>
        <a:bodyPr/>
        <a:lstStyle/>
        <a:p>
          <a:endParaRPr lang="hu-HU"/>
        </a:p>
      </dgm:t>
    </dgm:pt>
    <dgm:pt modelId="{081DC618-8FCD-4DA9-B978-72E3E3DD807C}" type="pres">
      <dgm:prSet presAssocID="{23CB777F-0C1B-4CF1-8735-415B76CAD8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644FF48-4491-404F-B2B5-8EC7E1FAFF66}" type="pres">
      <dgm:prSet presAssocID="{7433E844-3263-4765-8AB2-83E9EF5C41CD}" presName="root1" presStyleCnt="0"/>
      <dgm:spPr/>
    </dgm:pt>
    <dgm:pt modelId="{BAA48661-3ACE-4D0B-94F7-27CE9E8F6528}" type="pres">
      <dgm:prSet presAssocID="{7433E844-3263-4765-8AB2-83E9EF5C41CD}" presName="LevelOneTextNode" presStyleLbl="node0" presStyleIdx="0" presStyleCnt="1" custLinFactX="-48402" custLinFactNeighborX="-100000" custLinFactNeighborY="39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D94CBCA-9420-46B0-894B-2C4F3B89E4B9}" type="pres">
      <dgm:prSet presAssocID="{7433E844-3263-4765-8AB2-83E9EF5C41CD}" presName="level2hierChild" presStyleCnt="0"/>
      <dgm:spPr/>
    </dgm:pt>
    <dgm:pt modelId="{CCD3EAAE-46A9-4F4A-A171-76D6CCD385F2}" type="pres">
      <dgm:prSet presAssocID="{3046F62D-226E-460F-B2EF-DF5F4AFA3549}" presName="conn2-1" presStyleLbl="parChTrans1D2" presStyleIdx="0" presStyleCnt="3"/>
      <dgm:spPr/>
      <dgm:t>
        <a:bodyPr/>
        <a:lstStyle/>
        <a:p>
          <a:endParaRPr lang="hu-HU"/>
        </a:p>
      </dgm:t>
    </dgm:pt>
    <dgm:pt modelId="{D47F339D-0020-4287-A121-B93B71DE11CC}" type="pres">
      <dgm:prSet presAssocID="{3046F62D-226E-460F-B2EF-DF5F4AFA3549}" presName="connTx" presStyleLbl="parChTrans1D2" presStyleIdx="0" presStyleCnt="3"/>
      <dgm:spPr/>
      <dgm:t>
        <a:bodyPr/>
        <a:lstStyle/>
        <a:p>
          <a:endParaRPr lang="hu-HU"/>
        </a:p>
      </dgm:t>
    </dgm:pt>
    <dgm:pt modelId="{B1DB71E8-2DED-4C70-9255-C9632543714E}" type="pres">
      <dgm:prSet presAssocID="{74C63F83-10B4-4692-A0D2-2F169F4FB6E5}" presName="root2" presStyleCnt="0"/>
      <dgm:spPr/>
    </dgm:pt>
    <dgm:pt modelId="{85C51968-B339-4E99-BC2C-966DB82914DD}" type="pres">
      <dgm:prSet presAssocID="{74C63F83-10B4-4692-A0D2-2F169F4FB6E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ED96439-482E-48EA-94EA-436B2EDBBE3C}" type="pres">
      <dgm:prSet presAssocID="{74C63F83-10B4-4692-A0D2-2F169F4FB6E5}" presName="level3hierChild" presStyleCnt="0"/>
      <dgm:spPr/>
    </dgm:pt>
    <dgm:pt modelId="{A19A4E49-6D81-402F-B971-6A18F13B5551}" type="pres">
      <dgm:prSet presAssocID="{A05AB6D9-2BAB-434C-8916-556DD7B35BD2}" presName="conn2-1" presStyleLbl="parChTrans1D2" presStyleIdx="1" presStyleCnt="3"/>
      <dgm:spPr/>
      <dgm:t>
        <a:bodyPr/>
        <a:lstStyle/>
        <a:p>
          <a:endParaRPr lang="hu-HU"/>
        </a:p>
      </dgm:t>
    </dgm:pt>
    <dgm:pt modelId="{20954CCE-6243-4961-8A6A-5D7EA601AE20}" type="pres">
      <dgm:prSet presAssocID="{A05AB6D9-2BAB-434C-8916-556DD7B35BD2}" presName="connTx" presStyleLbl="parChTrans1D2" presStyleIdx="1" presStyleCnt="3"/>
      <dgm:spPr/>
      <dgm:t>
        <a:bodyPr/>
        <a:lstStyle/>
        <a:p>
          <a:endParaRPr lang="hu-HU"/>
        </a:p>
      </dgm:t>
    </dgm:pt>
    <dgm:pt modelId="{5A0CF4B6-0593-4443-8B5B-B38DA8E0498C}" type="pres">
      <dgm:prSet presAssocID="{DBC1B2D8-8B8E-432F-A2F6-E58D91EA72BA}" presName="root2" presStyleCnt="0"/>
      <dgm:spPr/>
    </dgm:pt>
    <dgm:pt modelId="{6B6C166F-1D73-48A8-BE4A-6804E75789B6}" type="pres">
      <dgm:prSet presAssocID="{DBC1B2D8-8B8E-432F-A2F6-E58D91EA72BA}" presName="LevelTwoTextNode" presStyleLbl="node2" presStyleIdx="1" presStyleCnt="3" custScaleX="14097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787AC6C-A183-43EE-8374-7A2C7B898A26}" type="pres">
      <dgm:prSet presAssocID="{DBC1B2D8-8B8E-432F-A2F6-E58D91EA72BA}" presName="level3hierChild" presStyleCnt="0"/>
      <dgm:spPr/>
    </dgm:pt>
    <dgm:pt modelId="{81169600-D89E-44B1-8029-E4F77BE448EA}" type="pres">
      <dgm:prSet presAssocID="{2B8F6D09-B063-4D37-8141-E3D861E43CFF}" presName="conn2-1" presStyleLbl="parChTrans1D2" presStyleIdx="2" presStyleCnt="3"/>
      <dgm:spPr/>
      <dgm:t>
        <a:bodyPr/>
        <a:lstStyle/>
        <a:p>
          <a:endParaRPr lang="hu-HU"/>
        </a:p>
      </dgm:t>
    </dgm:pt>
    <dgm:pt modelId="{1F27F967-E237-4E02-9AC5-8F1837EBCA76}" type="pres">
      <dgm:prSet presAssocID="{2B8F6D09-B063-4D37-8141-E3D861E43CFF}" presName="connTx" presStyleLbl="parChTrans1D2" presStyleIdx="2" presStyleCnt="3"/>
      <dgm:spPr/>
      <dgm:t>
        <a:bodyPr/>
        <a:lstStyle/>
        <a:p>
          <a:endParaRPr lang="hu-HU"/>
        </a:p>
      </dgm:t>
    </dgm:pt>
    <dgm:pt modelId="{92846C08-39F1-41E5-8F3B-0EA6564AB7E6}" type="pres">
      <dgm:prSet presAssocID="{F4C27E08-C8AC-4E7D-B1FF-EABE103A7A1F}" presName="root2" presStyleCnt="0"/>
      <dgm:spPr/>
    </dgm:pt>
    <dgm:pt modelId="{79B6691A-A58C-422B-AA90-D1C8D9AB77DA}" type="pres">
      <dgm:prSet presAssocID="{F4C27E08-C8AC-4E7D-B1FF-EABE103A7A1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E3AF1C1-EDC4-47B4-9E5B-ECA8606B9EDB}" type="pres">
      <dgm:prSet presAssocID="{F4C27E08-C8AC-4E7D-B1FF-EABE103A7A1F}" presName="level3hierChild" presStyleCnt="0"/>
      <dgm:spPr/>
    </dgm:pt>
  </dgm:ptLst>
  <dgm:cxnLst>
    <dgm:cxn modelId="{44241714-4D8F-4000-A8E7-E432876428B3}" type="presOf" srcId="{A05AB6D9-2BAB-434C-8916-556DD7B35BD2}" destId="{20954CCE-6243-4961-8A6A-5D7EA601AE20}" srcOrd="1" destOrd="0" presId="urn:microsoft.com/office/officeart/2008/layout/HorizontalMultiLevelHierarchy"/>
    <dgm:cxn modelId="{430DADBF-6623-4686-AE75-B206FE1296C1}" srcId="{23CB777F-0C1B-4CF1-8735-415B76CAD817}" destId="{7433E844-3263-4765-8AB2-83E9EF5C41CD}" srcOrd="0" destOrd="0" parTransId="{02E7978A-C6F2-4EF5-8443-48DC40FF1419}" sibTransId="{E0B66E95-D322-49CB-880D-8493C3CE53F8}"/>
    <dgm:cxn modelId="{24B7911B-62DD-4BC0-AF54-4FB87147B0C9}" type="presOf" srcId="{23CB777F-0C1B-4CF1-8735-415B76CAD817}" destId="{081DC618-8FCD-4DA9-B978-72E3E3DD807C}" srcOrd="0" destOrd="0" presId="urn:microsoft.com/office/officeart/2008/layout/HorizontalMultiLevelHierarchy"/>
    <dgm:cxn modelId="{32EA5019-0F3D-43AF-8FB3-8C29AF52C8BF}" type="presOf" srcId="{F4C27E08-C8AC-4E7D-B1FF-EABE103A7A1F}" destId="{79B6691A-A58C-422B-AA90-D1C8D9AB77DA}" srcOrd="0" destOrd="0" presId="urn:microsoft.com/office/officeart/2008/layout/HorizontalMultiLevelHierarchy"/>
    <dgm:cxn modelId="{863E93E6-6DE6-4CF2-AD56-D08B6E22597B}" type="presOf" srcId="{2B8F6D09-B063-4D37-8141-E3D861E43CFF}" destId="{1F27F967-E237-4E02-9AC5-8F1837EBCA76}" srcOrd="1" destOrd="0" presId="urn:microsoft.com/office/officeart/2008/layout/HorizontalMultiLevelHierarchy"/>
    <dgm:cxn modelId="{181A7C08-FFFC-467E-9C95-5E2FF626E75F}" type="presOf" srcId="{7433E844-3263-4765-8AB2-83E9EF5C41CD}" destId="{BAA48661-3ACE-4D0B-94F7-27CE9E8F6528}" srcOrd="0" destOrd="0" presId="urn:microsoft.com/office/officeart/2008/layout/HorizontalMultiLevelHierarchy"/>
    <dgm:cxn modelId="{9B524A88-5A30-42A8-A6C0-8AAFCB5B4F39}" type="presOf" srcId="{3046F62D-226E-460F-B2EF-DF5F4AFA3549}" destId="{CCD3EAAE-46A9-4F4A-A171-76D6CCD385F2}" srcOrd="0" destOrd="0" presId="urn:microsoft.com/office/officeart/2008/layout/HorizontalMultiLevelHierarchy"/>
    <dgm:cxn modelId="{3EDE8FB1-70F6-4DC7-9948-37A75D3CB907}" srcId="{7433E844-3263-4765-8AB2-83E9EF5C41CD}" destId="{DBC1B2D8-8B8E-432F-A2F6-E58D91EA72BA}" srcOrd="1" destOrd="0" parTransId="{A05AB6D9-2BAB-434C-8916-556DD7B35BD2}" sibTransId="{E072AFEE-F53B-4CD0-84F3-C5911FAA4B09}"/>
    <dgm:cxn modelId="{75E3C161-3BB4-4D24-AE41-ABA28DF95941}" type="presOf" srcId="{DBC1B2D8-8B8E-432F-A2F6-E58D91EA72BA}" destId="{6B6C166F-1D73-48A8-BE4A-6804E75789B6}" srcOrd="0" destOrd="0" presId="urn:microsoft.com/office/officeart/2008/layout/HorizontalMultiLevelHierarchy"/>
    <dgm:cxn modelId="{C1AB63E3-DC81-4681-9564-B3896EA1789A}" type="presOf" srcId="{A05AB6D9-2BAB-434C-8916-556DD7B35BD2}" destId="{A19A4E49-6D81-402F-B971-6A18F13B5551}" srcOrd="0" destOrd="0" presId="urn:microsoft.com/office/officeart/2008/layout/HorizontalMultiLevelHierarchy"/>
    <dgm:cxn modelId="{8B44682E-D6A1-42A3-BF38-D1CF004BB569}" type="presOf" srcId="{3046F62D-226E-460F-B2EF-DF5F4AFA3549}" destId="{D47F339D-0020-4287-A121-B93B71DE11CC}" srcOrd="1" destOrd="0" presId="urn:microsoft.com/office/officeart/2008/layout/HorizontalMultiLevelHierarchy"/>
    <dgm:cxn modelId="{DCB6CFE9-48A0-4189-BFB0-248BD4F405F3}" srcId="{7433E844-3263-4765-8AB2-83E9EF5C41CD}" destId="{F4C27E08-C8AC-4E7D-B1FF-EABE103A7A1F}" srcOrd="2" destOrd="0" parTransId="{2B8F6D09-B063-4D37-8141-E3D861E43CFF}" sibTransId="{994D06B1-FF7D-4AB0-96AC-E7DF469B2DB7}"/>
    <dgm:cxn modelId="{8842E03C-3121-4703-B73B-85F38D72304F}" type="presOf" srcId="{2B8F6D09-B063-4D37-8141-E3D861E43CFF}" destId="{81169600-D89E-44B1-8029-E4F77BE448EA}" srcOrd="0" destOrd="0" presId="urn:microsoft.com/office/officeart/2008/layout/HorizontalMultiLevelHierarchy"/>
    <dgm:cxn modelId="{9A77A75D-C563-46C4-8D0D-1238BFE1D1B3}" type="presOf" srcId="{74C63F83-10B4-4692-A0D2-2F169F4FB6E5}" destId="{85C51968-B339-4E99-BC2C-966DB82914DD}" srcOrd="0" destOrd="0" presId="urn:microsoft.com/office/officeart/2008/layout/HorizontalMultiLevelHierarchy"/>
    <dgm:cxn modelId="{10EBAC59-5DF7-4A6B-B539-30D7A81E57BC}" srcId="{7433E844-3263-4765-8AB2-83E9EF5C41CD}" destId="{74C63F83-10B4-4692-A0D2-2F169F4FB6E5}" srcOrd="0" destOrd="0" parTransId="{3046F62D-226E-460F-B2EF-DF5F4AFA3549}" sibTransId="{3AB8AC03-8711-40AD-8011-BAC3ED9CE6D1}"/>
    <dgm:cxn modelId="{AF799612-6058-4CB0-90CC-A6F99F434EF9}" type="presParOf" srcId="{081DC618-8FCD-4DA9-B978-72E3E3DD807C}" destId="{E644FF48-4491-404F-B2B5-8EC7E1FAFF66}" srcOrd="0" destOrd="0" presId="urn:microsoft.com/office/officeart/2008/layout/HorizontalMultiLevelHierarchy"/>
    <dgm:cxn modelId="{B2CD958F-0427-4D66-A34E-C3660DB34E5F}" type="presParOf" srcId="{E644FF48-4491-404F-B2B5-8EC7E1FAFF66}" destId="{BAA48661-3ACE-4D0B-94F7-27CE9E8F6528}" srcOrd="0" destOrd="0" presId="urn:microsoft.com/office/officeart/2008/layout/HorizontalMultiLevelHierarchy"/>
    <dgm:cxn modelId="{ECCD9612-A5C7-4BD2-AD33-40E21CD55F79}" type="presParOf" srcId="{E644FF48-4491-404F-B2B5-8EC7E1FAFF66}" destId="{FD94CBCA-9420-46B0-894B-2C4F3B89E4B9}" srcOrd="1" destOrd="0" presId="urn:microsoft.com/office/officeart/2008/layout/HorizontalMultiLevelHierarchy"/>
    <dgm:cxn modelId="{B6654FA4-C2FE-4952-BB5A-D26DF4FBD805}" type="presParOf" srcId="{FD94CBCA-9420-46B0-894B-2C4F3B89E4B9}" destId="{CCD3EAAE-46A9-4F4A-A171-76D6CCD385F2}" srcOrd="0" destOrd="0" presId="urn:microsoft.com/office/officeart/2008/layout/HorizontalMultiLevelHierarchy"/>
    <dgm:cxn modelId="{F8BACE64-1F3D-475F-8316-02A3C704BF69}" type="presParOf" srcId="{CCD3EAAE-46A9-4F4A-A171-76D6CCD385F2}" destId="{D47F339D-0020-4287-A121-B93B71DE11CC}" srcOrd="0" destOrd="0" presId="urn:microsoft.com/office/officeart/2008/layout/HorizontalMultiLevelHierarchy"/>
    <dgm:cxn modelId="{5E7FA321-6549-4569-A868-11FF516A712E}" type="presParOf" srcId="{FD94CBCA-9420-46B0-894B-2C4F3B89E4B9}" destId="{B1DB71E8-2DED-4C70-9255-C9632543714E}" srcOrd="1" destOrd="0" presId="urn:microsoft.com/office/officeart/2008/layout/HorizontalMultiLevelHierarchy"/>
    <dgm:cxn modelId="{E816ECBC-D928-460F-AEF7-E54668CAD21A}" type="presParOf" srcId="{B1DB71E8-2DED-4C70-9255-C9632543714E}" destId="{85C51968-B339-4E99-BC2C-966DB82914DD}" srcOrd="0" destOrd="0" presId="urn:microsoft.com/office/officeart/2008/layout/HorizontalMultiLevelHierarchy"/>
    <dgm:cxn modelId="{3527281C-6979-492E-AF2E-6F5255BC630B}" type="presParOf" srcId="{B1DB71E8-2DED-4C70-9255-C9632543714E}" destId="{9ED96439-482E-48EA-94EA-436B2EDBBE3C}" srcOrd="1" destOrd="0" presId="urn:microsoft.com/office/officeart/2008/layout/HorizontalMultiLevelHierarchy"/>
    <dgm:cxn modelId="{549B58A9-5F0F-4471-9994-7299E6974D8F}" type="presParOf" srcId="{FD94CBCA-9420-46B0-894B-2C4F3B89E4B9}" destId="{A19A4E49-6D81-402F-B971-6A18F13B5551}" srcOrd="2" destOrd="0" presId="urn:microsoft.com/office/officeart/2008/layout/HorizontalMultiLevelHierarchy"/>
    <dgm:cxn modelId="{E8DA77A6-D465-4A50-99E1-4B7CBF1104B9}" type="presParOf" srcId="{A19A4E49-6D81-402F-B971-6A18F13B5551}" destId="{20954CCE-6243-4961-8A6A-5D7EA601AE20}" srcOrd="0" destOrd="0" presId="urn:microsoft.com/office/officeart/2008/layout/HorizontalMultiLevelHierarchy"/>
    <dgm:cxn modelId="{72088923-C02E-426E-9A3F-C88F26462A47}" type="presParOf" srcId="{FD94CBCA-9420-46B0-894B-2C4F3B89E4B9}" destId="{5A0CF4B6-0593-4443-8B5B-B38DA8E0498C}" srcOrd="3" destOrd="0" presId="urn:microsoft.com/office/officeart/2008/layout/HorizontalMultiLevelHierarchy"/>
    <dgm:cxn modelId="{EB30D8E2-2A29-4A7F-90BC-FB6195F29B2A}" type="presParOf" srcId="{5A0CF4B6-0593-4443-8B5B-B38DA8E0498C}" destId="{6B6C166F-1D73-48A8-BE4A-6804E75789B6}" srcOrd="0" destOrd="0" presId="urn:microsoft.com/office/officeart/2008/layout/HorizontalMultiLevelHierarchy"/>
    <dgm:cxn modelId="{7F4059F1-87DC-4330-B589-00546E7E4CA8}" type="presParOf" srcId="{5A0CF4B6-0593-4443-8B5B-B38DA8E0498C}" destId="{A787AC6C-A183-43EE-8374-7A2C7B898A26}" srcOrd="1" destOrd="0" presId="urn:microsoft.com/office/officeart/2008/layout/HorizontalMultiLevelHierarchy"/>
    <dgm:cxn modelId="{0CDC43BA-7955-4B38-9480-5784D9983715}" type="presParOf" srcId="{FD94CBCA-9420-46B0-894B-2C4F3B89E4B9}" destId="{81169600-D89E-44B1-8029-E4F77BE448EA}" srcOrd="4" destOrd="0" presId="urn:microsoft.com/office/officeart/2008/layout/HorizontalMultiLevelHierarchy"/>
    <dgm:cxn modelId="{6F040FB9-D316-4F72-AA72-B260476F5709}" type="presParOf" srcId="{81169600-D89E-44B1-8029-E4F77BE448EA}" destId="{1F27F967-E237-4E02-9AC5-8F1837EBCA76}" srcOrd="0" destOrd="0" presId="urn:microsoft.com/office/officeart/2008/layout/HorizontalMultiLevelHierarchy"/>
    <dgm:cxn modelId="{12238347-D785-47D9-82E0-24A7B39B7124}" type="presParOf" srcId="{FD94CBCA-9420-46B0-894B-2C4F3B89E4B9}" destId="{92846C08-39F1-41E5-8F3B-0EA6564AB7E6}" srcOrd="5" destOrd="0" presId="urn:microsoft.com/office/officeart/2008/layout/HorizontalMultiLevelHierarchy"/>
    <dgm:cxn modelId="{C30DF2D1-AE40-4DCA-9D2A-D001E4ABA063}" type="presParOf" srcId="{92846C08-39F1-41E5-8F3B-0EA6564AB7E6}" destId="{79B6691A-A58C-422B-AA90-D1C8D9AB77DA}" srcOrd="0" destOrd="0" presId="urn:microsoft.com/office/officeart/2008/layout/HorizontalMultiLevelHierarchy"/>
    <dgm:cxn modelId="{8BAA8660-67D7-4F93-BC79-C0C62DA7C31A}" type="presParOf" srcId="{92846C08-39F1-41E5-8F3B-0EA6564AB7E6}" destId="{7E3AF1C1-EDC4-47B4-9E5B-ECA8606B9E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8E27E-D1C4-4F99-A573-ACD3270A8F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FD2E599-35F4-4124-B551-9D926A039563}">
      <dgm:prSet phldrT="[Szöveg]"/>
      <dgm:spPr/>
      <dgm:t>
        <a:bodyPr/>
        <a:lstStyle/>
        <a:p>
          <a:r>
            <a:rPr lang="hu-HU" dirty="0" smtClean="0"/>
            <a:t>Intézményrendszer átalakítása</a:t>
          </a:r>
        </a:p>
      </dgm:t>
    </dgm:pt>
    <dgm:pt modelId="{D1D9374D-22E0-4A78-AADB-1F16FB79E1A3}" type="parTrans" cxnId="{5F3A1654-D5E5-44DC-AC70-E6A322006408}">
      <dgm:prSet/>
      <dgm:spPr/>
      <dgm:t>
        <a:bodyPr/>
        <a:lstStyle/>
        <a:p>
          <a:endParaRPr lang="hu-HU"/>
        </a:p>
      </dgm:t>
    </dgm:pt>
    <dgm:pt modelId="{2DE4969C-7DC8-4CA0-979C-CD4A13D991D2}" type="sibTrans" cxnId="{5F3A1654-D5E5-44DC-AC70-E6A322006408}">
      <dgm:prSet/>
      <dgm:spPr/>
      <dgm:t>
        <a:bodyPr/>
        <a:lstStyle/>
        <a:p>
          <a:endParaRPr lang="hu-HU"/>
        </a:p>
      </dgm:t>
    </dgm:pt>
    <dgm:pt modelId="{FE107CEC-FEB4-4E43-8A0C-AC38A8D240EF}">
      <dgm:prSet phldrT="[Szöveg]"/>
      <dgm:spPr/>
      <dgm:t>
        <a:bodyPr/>
        <a:lstStyle/>
        <a:p>
          <a:r>
            <a:rPr lang="hu-HU" dirty="0" smtClean="0"/>
            <a:t>A gazdasági igényekkel összehangolt- iskolai rendszerű szakképesítés</a:t>
          </a:r>
          <a:endParaRPr lang="hu-HU" dirty="0"/>
        </a:p>
      </dgm:t>
    </dgm:pt>
    <dgm:pt modelId="{D0DB6A9F-AF79-4DF0-80F2-4E4504E537D5}" type="parTrans" cxnId="{24C6E77A-66D3-4A3A-AF92-7788B49EBDA1}">
      <dgm:prSet/>
      <dgm:spPr/>
      <dgm:t>
        <a:bodyPr/>
        <a:lstStyle/>
        <a:p>
          <a:endParaRPr lang="hu-HU"/>
        </a:p>
      </dgm:t>
    </dgm:pt>
    <dgm:pt modelId="{5984FAB6-FF16-430A-99FB-A6B61722016C}" type="sibTrans" cxnId="{24C6E77A-66D3-4A3A-AF92-7788B49EBDA1}">
      <dgm:prSet/>
      <dgm:spPr/>
      <dgm:t>
        <a:bodyPr/>
        <a:lstStyle/>
        <a:p>
          <a:endParaRPr lang="hu-HU"/>
        </a:p>
      </dgm:t>
    </dgm:pt>
    <dgm:pt modelId="{C0627E63-24E5-474E-BBC6-A5997BC156BB}">
      <dgm:prSet phldrT="[Szöveg]"/>
      <dgm:spPr/>
      <dgm:t>
        <a:bodyPr/>
        <a:lstStyle/>
        <a:p>
          <a:r>
            <a:rPr lang="hu-HU" dirty="0" smtClean="0"/>
            <a:t>Hatékonyabb intézményi finanszírozás</a:t>
          </a:r>
        </a:p>
      </dgm:t>
    </dgm:pt>
    <dgm:pt modelId="{9589A85E-DE11-4E01-B379-291D78467DDC}" type="parTrans" cxnId="{C65EC29E-56E4-448C-B322-407A5DFC0B03}">
      <dgm:prSet/>
      <dgm:spPr/>
      <dgm:t>
        <a:bodyPr/>
        <a:lstStyle/>
        <a:p>
          <a:endParaRPr lang="hu-HU"/>
        </a:p>
      </dgm:t>
    </dgm:pt>
    <dgm:pt modelId="{E4457749-0B92-496F-A113-F16E3681D09B}" type="sibTrans" cxnId="{C65EC29E-56E4-448C-B322-407A5DFC0B03}">
      <dgm:prSet/>
      <dgm:spPr/>
      <dgm:t>
        <a:bodyPr/>
        <a:lstStyle/>
        <a:p>
          <a:endParaRPr lang="hu-HU"/>
        </a:p>
      </dgm:t>
    </dgm:pt>
    <dgm:pt modelId="{F64AD97D-C9E0-48CB-BE0B-5E0A03CBB243}" type="pres">
      <dgm:prSet presAssocID="{4258E27E-D1C4-4F99-A573-ACD3270A8F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F76902E-8144-4E14-897B-15C7CD161931}" type="pres">
      <dgm:prSet presAssocID="{2FD2E599-35F4-4124-B551-9D926A039563}" presName="comp" presStyleCnt="0"/>
      <dgm:spPr/>
    </dgm:pt>
    <dgm:pt modelId="{BFE48BCE-6CA3-4AFD-BDF4-79CEB185AB30}" type="pres">
      <dgm:prSet presAssocID="{2FD2E599-35F4-4124-B551-9D926A039563}" presName="box" presStyleLbl="node1" presStyleIdx="0" presStyleCnt="3" custLinFactNeighborX="-1190" custLinFactNeighborY="-913"/>
      <dgm:spPr/>
      <dgm:t>
        <a:bodyPr/>
        <a:lstStyle/>
        <a:p>
          <a:endParaRPr lang="hu-HU"/>
        </a:p>
      </dgm:t>
    </dgm:pt>
    <dgm:pt modelId="{E135236C-255C-483D-9124-A1C224A3E61C}" type="pres">
      <dgm:prSet presAssocID="{2FD2E599-35F4-4124-B551-9D926A03956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C7461856-5CCB-42F6-88BD-342591B4185B}" type="pres">
      <dgm:prSet presAssocID="{2FD2E599-35F4-4124-B551-9D926A0395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B89A30-CB6A-4D69-8D91-28830CC35ABA}" type="pres">
      <dgm:prSet presAssocID="{2DE4969C-7DC8-4CA0-979C-CD4A13D991D2}" presName="spacer" presStyleCnt="0"/>
      <dgm:spPr/>
    </dgm:pt>
    <dgm:pt modelId="{F53157C5-4ED0-4E68-BFB1-CF03237B15B8}" type="pres">
      <dgm:prSet presAssocID="{FE107CEC-FEB4-4E43-8A0C-AC38A8D240EF}" presName="comp" presStyleCnt="0"/>
      <dgm:spPr/>
    </dgm:pt>
    <dgm:pt modelId="{3759AD68-C181-47B9-84A3-E423AD02302F}" type="pres">
      <dgm:prSet presAssocID="{FE107CEC-FEB4-4E43-8A0C-AC38A8D240EF}" presName="box" presStyleLbl="node1" presStyleIdx="1" presStyleCnt="3"/>
      <dgm:spPr/>
      <dgm:t>
        <a:bodyPr/>
        <a:lstStyle/>
        <a:p>
          <a:endParaRPr lang="hu-HU"/>
        </a:p>
      </dgm:t>
    </dgm:pt>
    <dgm:pt modelId="{FACF6A22-9E1B-4D26-826E-8D0BAE206EF3}" type="pres">
      <dgm:prSet presAssocID="{FE107CEC-FEB4-4E43-8A0C-AC38A8D240E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BB309554-FA80-47F6-821E-1DA47D53968C}" type="pres">
      <dgm:prSet presAssocID="{FE107CEC-FEB4-4E43-8A0C-AC38A8D240E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F2E2DF-0843-4566-A8E0-8F66E5C7F17D}" type="pres">
      <dgm:prSet presAssocID="{5984FAB6-FF16-430A-99FB-A6B61722016C}" presName="spacer" presStyleCnt="0"/>
      <dgm:spPr/>
    </dgm:pt>
    <dgm:pt modelId="{6EA457BA-8149-4F9E-A0D3-C95AED324CAC}" type="pres">
      <dgm:prSet presAssocID="{C0627E63-24E5-474E-BBC6-A5997BC156BB}" presName="comp" presStyleCnt="0"/>
      <dgm:spPr/>
    </dgm:pt>
    <dgm:pt modelId="{CD355CD5-2DDD-4CB3-BC47-250E44A3616D}" type="pres">
      <dgm:prSet presAssocID="{C0627E63-24E5-474E-BBC6-A5997BC156BB}" presName="box" presStyleLbl="node1" presStyleIdx="2" presStyleCnt="3" custLinFactNeighborX="-1011" custLinFactNeighborY="485"/>
      <dgm:spPr/>
      <dgm:t>
        <a:bodyPr/>
        <a:lstStyle/>
        <a:p>
          <a:endParaRPr lang="hu-HU"/>
        </a:p>
      </dgm:t>
    </dgm:pt>
    <dgm:pt modelId="{D1E1E03D-01B7-418D-8392-25209344C183}" type="pres">
      <dgm:prSet presAssocID="{C0627E63-24E5-474E-BBC6-A5997BC156B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742C9576-7292-46E6-963F-50BABFC01712}" type="pres">
      <dgm:prSet presAssocID="{C0627E63-24E5-474E-BBC6-A5997BC156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8BB537F-B8FD-4F29-869E-93567DBC0F5B}" type="presOf" srcId="{C0627E63-24E5-474E-BBC6-A5997BC156BB}" destId="{742C9576-7292-46E6-963F-50BABFC01712}" srcOrd="1" destOrd="0" presId="urn:microsoft.com/office/officeart/2005/8/layout/vList4"/>
    <dgm:cxn modelId="{8EF6E45E-1308-4464-A33E-D0189E8966F0}" type="presOf" srcId="{FE107CEC-FEB4-4E43-8A0C-AC38A8D240EF}" destId="{BB309554-FA80-47F6-821E-1DA47D53968C}" srcOrd="1" destOrd="0" presId="urn:microsoft.com/office/officeart/2005/8/layout/vList4"/>
    <dgm:cxn modelId="{98FCDE8B-E732-4825-BA4A-06FE3781A1CB}" type="presOf" srcId="{2FD2E599-35F4-4124-B551-9D926A039563}" destId="{C7461856-5CCB-42F6-88BD-342591B4185B}" srcOrd="1" destOrd="0" presId="urn:microsoft.com/office/officeart/2005/8/layout/vList4"/>
    <dgm:cxn modelId="{0534D281-3597-4962-BE80-56682EBDBB9D}" type="presOf" srcId="{4258E27E-D1C4-4F99-A573-ACD3270A8F14}" destId="{F64AD97D-C9E0-48CB-BE0B-5E0A03CBB243}" srcOrd="0" destOrd="0" presId="urn:microsoft.com/office/officeart/2005/8/layout/vList4"/>
    <dgm:cxn modelId="{6A89AA8B-B939-409E-8D16-E70AE6711CA6}" type="presOf" srcId="{2FD2E599-35F4-4124-B551-9D926A039563}" destId="{BFE48BCE-6CA3-4AFD-BDF4-79CEB185AB30}" srcOrd="0" destOrd="0" presId="urn:microsoft.com/office/officeart/2005/8/layout/vList4"/>
    <dgm:cxn modelId="{00C7E0BD-0941-46E6-8B15-743A353BF6C9}" type="presOf" srcId="{FE107CEC-FEB4-4E43-8A0C-AC38A8D240EF}" destId="{3759AD68-C181-47B9-84A3-E423AD02302F}" srcOrd="0" destOrd="0" presId="urn:microsoft.com/office/officeart/2005/8/layout/vList4"/>
    <dgm:cxn modelId="{C65EC29E-56E4-448C-B322-407A5DFC0B03}" srcId="{4258E27E-D1C4-4F99-A573-ACD3270A8F14}" destId="{C0627E63-24E5-474E-BBC6-A5997BC156BB}" srcOrd="2" destOrd="0" parTransId="{9589A85E-DE11-4E01-B379-291D78467DDC}" sibTransId="{E4457749-0B92-496F-A113-F16E3681D09B}"/>
    <dgm:cxn modelId="{6D57783A-7FEC-4475-B1BE-A7644DDB9036}" type="presOf" srcId="{C0627E63-24E5-474E-BBC6-A5997BC156BB}" destId="{CD355CD5-2DDD-4CB3-BC47-250E44A3616D}" srcOrd="0" destOrd="0" presId="urn:microsoft.com/office/officeart/2005/8/layout/vList4"/>
    <dgm:cxn modelId="{5F3A1654-D5E5-44DC-AC70-E6A322006408}" srcId="{4258E27E-D1C4-4F99-A573-ACD3270A8F14}" destId="{2FD2E599-35F4-4124-B551-9D926A039563}" srcOrd="0" destOrd="0" parTransId="{D1D9374D-22E0-4A78-AADB-1F16FB79E1A3}" sibTransId="{2DE4969C-7DC8-4CA0-979C-CD4A13D991D2}"/>
    <dgm:cxn modelId="{24C6E77A-66D3-4A3A-AF92-7788B49EBDA1}" srcId="{4258E27E-D1C4-4F99-A573-ACD3270A8F14}" destId="{FE107CEC-FEB4-4E43-8A0C-AC38A8D240EF}" srcOrd="1" destOrd="0" parTransId="{D0DB6A9F-AF79-4DF0-80F2-4E4504E537D5}" sibTransId="{5984FAB6-FF16-430A-99FB-A6B61722016C}"/>
    <dgm:cxn modelId="{D9F81E6B-995E-4669-B44E-D11FC98F3665}" type="presParOf" srcId="{F64AD97D-C9E0-48CB-BE0B-5E0A03CBB243}" destId="{6F76902E-8144-4E14-897B-15C7CD161931}" srcOrd="0" destOrd="0" presId="urn:microsoft.com/office/officeart/2005/8/layout/vList4"/>
    <dgm:cxn modelId="{C0219B4C-3C04-4F95-AD23-DE009D4AE86C}" type="presParOf" srcId="{6F76902E-8144-4E14-897B-15C7CD161931}" destId="{BFE48BCE-6CA3-4AFD-BDF4-79CEB185AB30}" srcOrd="0" destOrd="0" presId="urn:microsoft.com/office/officeart/2005/8/layout/vList4"/>
    <dgm:cxn modelId="{2C5F7D35-D3A6-4F87-A9C8-F3D49D754BFC}" type="presParOf" srcId="{6F76902E-8144-4E14-897B-15C7CD161931}" destId="{E135236C-255C-483D-9124-A1C224A3E61C}" srcOrd="1" destOrd="0" presId="urn:microsoft.com/office/officeart/2005/8/layout/vList4"/>
    <dgm:cxn modelId="{360717CE-A76F-44B4-BC11-870B07FD7CF8}" type="presParOf" srcId="{6F76902E-8144-4E14-897B-15C7CD161931}" destId="{C7461856-5CCB-42F6-88BD-342591B4185B}" srcOrd="2" destOrd="0" presId="urn:microsoft.com/office/officeart/2005/8/layout/vList4"/>
    <dgm:cxn modelId="{83762BBC-E24D-48DC-A12E-2EAF4392AFDC}" type="presParOf" srcId="{F64AD97D-C9E0-48CB-BE0B-5E0A03CBB243}" destId="{C0B89A30-CB6A-4D69-8D91-28830CC35ABA}" srcOrd="1" destOrd="0" presId="urn:microsoft.com/office/officeart/2005/8/layout/vList4"/>
    <dgm:cxn modelId="{A3D946CF-DB76-4019-B1A9-876BF4623F36}" type="presParOf" srcId="{F64AD97D-C9E0-48CB-BE0B-5E0A03CBB243}" destId="{F53157C5-4ED0-4E68-BFB1-CF03237B15B8}" srcOrd="2" destOrd="0" presId="urn:microsoft.com/office/officeart/2005/8/layout/vList4"/>
    <dgm:cxn modelId="{38AFB2C9-C004-420A-BB6D-483F9E4D9EE3}" type="presParOf" srcId="{F53157C5-4ED0-4E68-BFB1-CF03237B15B8}" destId="{3759AD68-C181-47B9-84A3-E423AD02302F}" srcOrd="0" destOrd="0" presId="urn:microsoft.com/office/officeart/2005/8/layout/vList4"/>
    <dgm:cxn modelId="{58F09D7C-14E5-48D8-B17E-51E6F92439D6}" type="presParOf" srcId="{F53157C5-4ED0-4E68-BFB1-CF03237B15B8}" destId="{FACF6A22-9E1B-4D26-826E-8D0BAE206EF3}" srcOrd="1" destOrd="0" presId="urn:microsoft.com/office/officeart/2005/8/layout/vList4"/>
    <dgm:cxn modelId="{620AECB2-E888-4780-AA56-A8FFBD688436}" type="presParOf" srcId="{F53157C5-4ED0-4E68-BFB1-CF03237B15B8}" destId="{BB309554-FA80-47F6-821E-1DA47D53968C}" srcOrd="2" destOrd="0" presId="urn:microsoft.com/office/officeart/2005/8/layout/vList4"/>
    <dgm:cxn modelId="{791AABEF-3295-4137-9092-BB665357AE80}" type="presParOf" srcId="{F64AD97D-C9E0-48CB-BE0B-5E0A03CBB243}" destId="{63F2E2DF-0843-4566-A8E0-8F66E5C7F17D}" srcOrd="3" destOrd="0" presId="urn:microsoft.com/office/officeart/2005/8/layout/vList4"/>
    <dgm:cxn modelId="{55CAFE31-BE0B-4A1B-8080-953418E2A75A}" type="presParOf" srcId="{F64AD97D-C9E0-48CB-BE0B-5E0A03CBB243}" destId="{6EA457BA-8149-4F9E-A0D3-C95AED324CAC}" srcOrd="4" destOrd="0" presId="urn:microsoft.com/office/officeart/2005/8/layout/vList4"/>
    <dgm:cxn modelId="{A236E0E3-19DD-4FEB-A8F0-C2D61DB0605F}" type="presParOf" srcId="{6EA457BA-8149-4F9E-A0D3-C95AED324CAC}" destId="{CD355CD5-2DDD-4CB3-BC47-250E44A3616D}" srcOrd="0" destOrd="0" presId="urn:microsoft.com/office/officeart/2005/8/layout/vList4"/>
    <dgm:cxn modelId="{40A6F565-AE73-47C5-8CF9-A1DD2817D148}" type="presParOf" srcId="{6EA457BA-8149-4F9E-A0D3-C95AED324CAC}" destId="{D1E1E03D-01B7-418D-8392-25209344C183}" srcOrd="1" destOrd="0" presId="urn:microsoft.com/office/officeart/2005/8/layout/vList4"/>
    <dgm:cxn modelId="{53E292AB-56BE-4211-B5D4-70A691A343CF}" type="presParOf" srcId="{6EA457BA-8149-4F9E-A0D3-C95AED324CAC}" destId="{742C9576-7292-46E6-963F-50BABFC017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58E27E-D1C4-4F99-A573-ACD3270A8F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FD2E599-35F4-4124-B551-9D926A039563}">
      <dgm:prSet phldrT="[Szöveg]"/>
      <dgm:spPr/>
      <dgm:t>
        <a:bodyPr/>
        <a:lstStyle/>
        <a:p>
          <a:r>
            <a:rPr lang="hu-HU" dirty="0" smtClean="0"/>
            <a:t>2011. évi CLXXXVII. törvény </a:t>
          </a:r>
        </a:p>
      </dgm:t>
    </dgm:pt>
    <dgm:pt modelId="{D1D9374D-22E0-4A78-AADB-1F16FB79E1A3}" type="parTrans" cxnId="{5F3A1654-D5E5-44DC-AC70-E6A322006408}">
      <dgm:prSet/>
      <dgm:spPr/>
      <dgm:t>
        <a:bodyPr/>
        <a:lstStyle/>
        <a:p>
          <a:endParaRPr lang="hu-HU"/>
        </a:p>
      </dgm:t>
    </dgm:pt>
    <dgm:pt modelId="{2DE4969C-7DC8-4CA0-979C-CD4A13D991D2}" type="sibTrans" cxnId="{5F3A1654-D5E5-44DC-AC70-E6A322006408}">
      <dgm:prSet/>
      <dgm:spPr/>
      <dgm:t>
        <a:bodyPr/>
        <a:lstStyle/>
        <a:p>
          <a:endParaRPr lang="hu-HU"/>
        </a:p>
      </dgm:t>
    </dgm:pt>
    <dgm:pt modelId="{FE107CEC-FEB4-4E43-8A0C-AC38A8D240EF}">
      <dgm:prSet phldrT="[Szöveg]"/>
      <dgm:spPr/>
      <dgm:t>
        <a:bodyPr/>
        <a:lstStyle/>
        <a:p>
          <a:r>
            <a:rPr lang="hu-HU" dirty="0" smtClean="0"/>
            <a:t>2013. Évi LXXVII. törvény</a:t>
          </a:r>
          <a:endParaRPr lang="hu-HU" dirty="0"/>
        </a:p>
      </dgm:t>
    </dgm:pt>
    <dgm:pt modelId="{D0DB6A9F-AF79-4DF0-80F2-4E4504E537D5}" type="parTrans" cxnId="{24C6E77A-66D3-4A3A-AF92-7788B49EBDA1}">
      <dgm:prSet/>
      <dgm:spPr/>
      <dgm:t>
        <a:bodyPr/>
        <a:lstStyle/>
        <a:p>
          <a:endParaRPr lang="hu-HU"/>
        </a:p>
      </dgm:t>
    </dgm:pt>
    <dgm:pt modelId="{5984FAB6-FF16-430A-99FB-A6B61722016C}" type="sibTrans" cxnId="{24C6E77A-66D3-4A3A-AF92-7788B49EBDA1}">
      <dgm:prSet/>
      <dgm:spPr/>
      <dgm:t>
        <a:bodyPr/>
        <a:lstStyle/>
        <a:p>
          <a:endParaRPr lang="hu-HU"/>
        </a:p>
      </dgm:t>
    </dgm:pt>
    <dgm:pt modelId="{C0627E63-24E5-474E-BBC6-A5997BC156BB}">
      <dgm:prSet phldrT="[Szöveg]"/>
      <dgm:spPr/>
      <dgm:t>
        <a:bodyPr/>
        <a:lstStyle/>
        <a:p>
          <a:r>
            <a:rPr lang="hu-HU" dirty="0" smtClean="0"/>
            <a:t>2011. évi CXC. törvény</a:t>
          </a:r>
        </a:p>
      </dgm:t>
    </dgm:pt>
    <dgm:pt modelId="{9589A85E-DE11-4E01-B379-291D78467DDC}" type="parTrans" cxnId="{C65EC29E-56E4-448C-B322-407A5DFC0B03}">
      <dgm:prSet/>
      <dgm:spPr/>
      <dgm:t>
        <a:bodyPr/>
        <a:lstStyle/>
        <a:p>
          <a:endParaRPr lang="hu-HU"/>
        </a:p>
      </dgm:t>
    </dgm:pt>
    <dgm:pt modelId="{E4457749-0B92-496F-A113-F16E3681D09B}" type="sibTrans" cxnId="{C65EC29E-56E4-448C-B322-407A5DFC0B03}">
      <dgm:prSet/>
      <dgm:spPr/>
      <dgm:t>
        <a:bodyPr/>
        <a:lstStyle/>
        <a:p>
          <a:endParaRPr lang="hu-HU"/>
        </a:p>
      </dgm:t>
    </dgm:pt>
    <dgm:pt modelId="{F64AD97D-C9E0-48CB-BE0B-5E0A03CBB243}" type="pres">
      <dgm:prSet presAssocID="{4258E27E-D1C4-4F99-A573-ACD3270A8F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F76902E-8144-4E14-897B-15C7CD161931}" type="pres">
      <dgm:prSet presAssocID="{2FD2E599-35F4-4124-B551-9D926A039563}" presName="comp" presStyleCnt="0"/>
      <dgm:spPr/>
    </dgm:pt>
    <dgm:pt modelId="{BFE48BCE-6CA3-4AFD-BDF4-79CEB185AB30}" type="pres">
      <dgm:prSet presAssocID="{2FD2E599-35F4-4124-B551-9D926A039563}" presName="box" presStyleLbl="node1" presStyleIdx="0" presStyleCnt="3" custLinFactNeighborX="-1190" custLinFactNeighborY="-913"/>
      <dgm:spPr/>
      <dgm:t>
        <a:bodyPr/>
        <a:lstStyle/>
        <a:p>
          <a:endParaRPr lang="hu-HU"/>
        </a:p>
      </dgm:t>
    </dgm:pt>
    <dgm:pt modelId="{E135236C-255C-483D-9124-A1C224A3E61C}" type="pres">
      <dgm:prSet presAssocID="{2FD2E599-35F4-4124-B551-9D926A03956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C7461856-5CCB-42F6-88BD-342591B4185B}" type="pres">
      <dgm:prSet presAssocID="{2FD2E599-35F4-4124-B551-9D926A0395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B89A30-CB6A-4D69-8D91-28830CC35ABA}" type="pres">
      <dgm:prSet presAssocID="{2DE4969C-7DC8-4CA0-979C-CD4A13D991D2}" presName="spacer" presStyleCnt="0"/>
      <dgm:spPr/>
    </dgm:pt>
    <dgm:pt modelId="{F53157C5-4ED0-4E68-BFB1-CF03237B15B8}" type="pres">
      <dgm:prSet presAssocID="{FE107CEC-FEB4-4E43-8A0C-AC38A8D240EF}" presName="comp" presStyleCnt="0"/>
      <dgm:spPr/>
    </dgm:pt>
    <dgm:pt modelId="{3759AD68-C181-47B9-84A3-E423AD02302F}" type="pres">
      <dgm:prSet presAssocID="{FE107CEC-FEB4-4E43-8A0C-AC38A8D240EF}" presName="box" presStyleLbl="node1" presStyleIdx="1" presStyleCnt="3"/>
      <dgm:spPr/>
      <dgm:t>
        <a:bodyPr/>
        <a:lstStyle/>
        <a:p>
          <a:endParaRPr lang="hu-HU"/>
        </a:p>
      </dgm:t>
    </dgm:pt>
    <dgm:pt modelId="{FACF6A22-9E1B-4D26-826E-8D0BAE206EF3}" type="pres">
      <dgm:prSet presAssocID="{FE107CEC-FEB4-4E43-8A0C-AC38A8D240E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BB309554-FA80-47F6-821E-1DA47D53968C}" type="pres">
      <dgm:prSet presAssocID="{FE107CEC-FEB4-4E43-8A0C-AC38A8D240E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F2E2DF-0843-4566-A8E0-8F66E5C7F17D}" type="pres">
      <dgm:prSet presAssocID="{5984FAB6-FF16-430A-99FB-A6B61722016C}" presName="spacer" presStyleCnt="0"/>
      <dgm:spPr/>
    </dgm:pt>
    <dgm:pt modelId="{6EA457BA-8149-4F9E-A0D3-C95AED324CAC}" type="pres">
      <dgm:prSet presAssocID="{C0627E63-24E5-474E-BBC6-A5997BC156BB}" presName="comp" presStyleCnt="0"/>
      <dgm:spPr/>
    </dgm:pt>
    <dgm:pt modelId="{CD355CD5-2DDD-4CB3-BC47-250E44A3616D}" type="pres">
      <dgm:prSet presAssocID="{C0627E63-24E5-474E-BBC6-A5997BC156BB}" presName="box" presStyleLbl="node1" presStyleIdx="2" presStyleCnt="3" custLinFactNeighborX="-830"/>
      <dgm:spPr/>
      <dgm:t>
        <a:bodyPr/>
        <a:lstStyle/>
        <a:p>
          <a:endParaRPr lang="hu-HU"/>
        </a:p>
      </dgm:t>
    </dgm:pt>
    <dgm:pt modelId="{D1E1E03D-01B7-418D-8392-25209344C183}" type="pres">
      <dgm:prSet presAssocID="{C0627E63-24E5-474E-BBC6-A5997BC156B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742C9576-7292-46E6-963F-50BABFC01712}" type="pres">
      <dgm:prSet presAssocID="{C0627E63-24E5-474E-BBC6-A5997BC156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2772B0-B256-479A-9423-A384B27002DF}" type="presOf" srcId="{2FD2E599-35F4-4124-B551-9D926A039563}" destId="{BFE48BCE-6CA3-4AFD-BDF4-79CEB185AB30}" srcOrd="0" destOrd="0" presId="urn:microsoft.com/office/officeart/2005/8/layout/vList4"/>
    <dgm:cxn modelId="{22F6E7F7-F804-4F16-9148-44DA4634E44E}" type="presOf" srcId="{4258E27E-D1C4-4F99-A573-ACD3270A8F14}" destId="{F64AD97D-C9E0-48CB-BE0B-5E0A03CBB243}" srcOrd="0" destOrd="0" presId="urn:microsoft.com/office/officeart/2005/8/layout/vList4"/>
    <dgm:cxn modelId="{BCA4E4AA-D067-4AF5-9D5F-892DCDFCC617}" type="presOf" srcId="{2FD2E599-35F4-4124-B551-9D926A039563}" destId="{C7461856-5CCB-42F6-88BD-342591B4185B}" srcOrd="1" destOrd="0" presId="urn:microsoft.com/office/officeart/2005/8/layout/vList4"/>
    <dgm:cxn modelId="{925D65CF-5668-40C8-8B52-761C2B3E882A}" type="presOf" srcId="{C0627E63-24E5-474E-BBC6-A5997BC156BB}" destId="{CD355CD5-2DDD-4CB3-BC47-250E44A3616D}" srcOrd="0" destOrd="0" presId="urn:microsoft.com/office/officeart/2005/8/layout/vList4"/>
    <dgm:cxn modelId="{C65EC29E-56E4-448C-B322-407A5DFC0B03}" srcId="{4258E27E-D1C4-4F99-A573-ACD3270A8F14}" destId="{C0627E63-24E5-474E-BBC6-A5997BC156BB}" srcOrd="2" destOrd="0" parTransId="{9589A85E-DE11-4E01-B379-291D78467DDC}" sibTransId="{E4457749-0B92-496F-A113-F16E3681D09B}"/>
    <dgm:cxn modelId="{5F3A1654-D5E5-44DC-AC70-E6A322006408}" srcId="{4258E27E-D1C4-4F99-A573-ACD3270A8F14}" destId="{2FD2E599-35F4-4124-B551-9D926A039563}" srcOrd="0" destOrd="0" parTransId="{D1D9374D-22E0-4A78-AADB-1F16FB79E1A3}" sibTransId="{2DE4969C-7DC8-4CA0-979C-CD4A13D991D2}"/>
    <dgm:cxn modelId="{A8AAB4B8-402B-416A-BDC8-313D70D907A6}" type="presOf" srcId="{C0627E63-24E5-474E-BBC6-A5997BC156BB}" destId="{742C9576-7292-46E6-963F-50BABFC01712}" srcOrd="1" destOrd="0" presId="urn:microsoft.com/office/officeart/2005/8/layout/vList4"/>
    <dgm:cxn modelId="{24C6E77A-66D3-4A3A-AF92-7788B49EBDA1}" srcId="{4258E27E-D1C4-4F99-A573-ACD3270A8F14}" destId="{FE107CEC-FEB4-4E43-8A0C-AC38A8D240EF}" srcOrd="1" destOrd="0" parTransId="{D0DB6A9F-AF79-4DF0-80F2-4E4504E537D5}" sibTransId="{5984FAB6-FF16-430A-99FB-A6B61722016C}"/>
    <dgm:cxn modelId="{E8D88344-4659-40AA-80F2-B66BA697FF81}" type="presOf" srcId="{FE107CEC-FEB4-4E43-8A0C-AC38A8D240EF}" destId="{BB309554-FA80-47F6-821E-1DA47D53968C}" srcOrd="1" destOrd="0" presId="urn:microsoft.com/office/officeart/2005/8/layout/vList4"/>
    <dgm:cxn modelId="{015E39B0-4CBC-4CC3-A111-90BCC07CDDA4}" type="presOf" srcId="{FE107CEC-FEB4-4E43-8A0C-AC38A8D240EF}" destId="{3759AD68-C181-47B9-84A3-E423AD02302F}" srcOrd="0" destOrd="0" presId="urn:microsoft.com/office/officeart/2005/8/layout/vList4"/>
    <dgm:cxn modelId="{F8683931-C47C-4EE6-9708-B360411E2DB7}" type="presParOf" srcId="{F64AD97D-C9E0-48CB-BE0B-5E0A03CBB243}" destId="{6F76902E-8144-4E14-897B-15C7CD161931}" srcOrd="0" destOrd="0" presId="urn:microsoft.com/office/officeart/2005/8/layout/vList4"/>
    <dgm:cxn modelId="{8A8FBA61-CA39-44D4-8D20-032C6C0B96AE}" type="presParOf" srcId="{6F76902E-8144-4E14-897B-15C7CD161931}" destId="{BFE48BCE-6CA3-4AFD-BDF4-79CEB185AB30}" srcOrd="0" destOrd="0" presId="urn:microsoft.com/office/officeart/2005/8/layout/vList4"/>
    <dgm:cxn modelId="{A944C1DC-B595-4793-98AC-069CC5A2F923}" type="presParOf" srcId="{6F76902E-8144-4E14-897B-15C7CD161931}" destId="{E135236C-255C-483D-9124-A1C224A3E61C}" srcOrd="1" destOrd="0" presId="urn:microsoft.com/office/officeart/2005/8/layout/vList4"/>
    <dgm:cxn modelId="{A8762848-7384-4649-AF64-25E497B0E17A}" type="presParOf" srcId="{6F76902E-8144-4E14-897B-15C7CD161931}" destId="{C7461856-5CCB-42F6-88BD-342591B4185B}" srcOrd="2" destOrd="0" presId="urn:microsoft.com/office/officeart/2005/8/layout/vList4"/>
    <dgm:cxn modelId="{0F7CB17C-E0C4-463B-867A-02039C900EA0}" type="presParOf" srcId="{F64AD97D-C9E0-48CB-BE0B-5E0A03CBB243}" destId="{C0B89A30-CB6A-4D69-8D91-28830CC35ABA}" srcOrd="1" destOrd="0" presId="urn:microsoft.com/office/officeart/2005/8/layout/vList4"/>
    <dgm:cxn modelId="{A6ECC237-7115-4D68-8937-14D859A4096E}" type="presParOf" srcId="{F64AD97D-C9E0-48CB-BE0B-5E0A03CBB243}" destId="{F53157C5-4ED0-4E68-BFB1-CF03237B15B8}" srcOrd="2" destOrd="0" presId="urn:microsoft.com/office/officeart/2005/8/layout/vList4"/>
    <dgm:cxn modelId="{5AE76A8D-8CD2-4341-87E2-F9F1B7B287E9}" type="presParOf" srcId="{F53157C5-4ED0-4E68-BFB1-CF03237B15B8}" destId="{3759AD68-C181-47B9-84A3-E423AD02302F}" srcOrd="0" destOrd="0" presId="urn:microsoft.com/office/officeart/2005/8/layout/vList4"/>
    <dgm:cxn modelId="{31AF3C6F-2EA1-4B17-8593-9297488843B1}" type="presParOf" srcId="{F53157C5-4ED0-4E68-BFB1-CF03237B15B8}" destId="{FACF6A22-9E1B-4D26-826E-8D0BAE206EF3}" srcOrd="1" destOrd="0" presId="urn:microsoft.com/office/officeart/2005/8/layout/vList4"/>
    <dgm:cxn modelId="{53FBC3A4-81E6-425A-B94B-03562F32D26D}" type="presParOf" srcId="{F53157C5-4ED0-4E68-BFB1-CF03237B15B8}" destId="{BB309554-FA80-47F6-821E-1DA47D53968C}" srcOrd="2" destOrd="0" presId="urn:microsoft.com/office/officeart/2005/8/layout/vList4"/>
    <dgm:cxn modelId="{BA87C3E4-4BDE-42FA-B45E-B6F5D95BB984}" type="presParOf" srcId="{F64AD97D-C9E0-48CB-BE0B-5E0A03CBB243}" destId="{63F2E2DF-0843-4566-A8E0-8F66E5C7F17D}" srcOrd="3" destOrd="0" presId="urn:microsoft.com/office/officeart/2005/8/layout/vList4"/>
    <dgm:cxn modelId="{AD2BD821-6C5C-4ED3-B4DC-4852259E996E}" type="presParOf" srcId="{F64AD97D-C9E0-48CB-BE0B-5E0A03CBB243}" destId="{6EA457BA-8149-4F9E-A0D3-C95AED324CAC}" srcOrd="4" destOrd="0" presId="urn:microsoft.com/office/officeart/2005/8/layout/vList4"/>
    <dgm:cxn modelId="{A8FF084D-7F5C-49AD-8B31-7A0303326B4F}" type="presParOf" srcId="{6EA457BA-8149-4F9E-A0D3-C95AED324CAC}" destId="{CD355CD5-2DDD-4CB3-BC47-250E44A3616D}" srcOrd="0" destOrd="0" presId="urn:microsoft.com/office/officeart/2005/8/layout/vList4"/>
    <dgm:cxn modelId="{155926BE-221D-450A-9DA1-B2B598E06AA8}" type="presParOf" srcId="{6EA457BA-8149-4F9E-A0D3-C95AED324CAC}" destId="{D1E1E03D-01B7-418D-8392-25209344C183}" srcOrd="1" destOrd="0" presId="urn:microsoft.com/office/officeart/2005/8/layout/vList4"/>
    <dgm:cxn modelId="{45F42FBC-9A7A-47B1-97DB-C326E917BB2F}" type="presParOf" srcId="{6EA457BA-8149-4F9E-A0D3-C95AED324CAC}" destId="{742C9576-7292-46E6-963F-50BABFC017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A489D8-7A43-43E7-9347-AFEB4E571F0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8A41935-D048-4C2E-8A61-BDBF1B7B2062}">
      <dgm:prSet phldrT="[Szöveg]"/>
      <dgm:spPr/>
      <dgm:t>
        <a:bodyPr/>
        <a:lstStyle/>
        <a:p>
          <a:r>
            <a:rPr lang="hu-HU" dirty="0" smtClean="0"/>
            <a:t>2. szakképesítés ingyenes</a:t>
          </a:r>
          <a:endParaRPr lang="hu-HU" dirty="0"/>
        </a:p>
      </dgm:t>
    </dgm:pt>
    <dgm:pt modelId="{6DD9F1EE-6BD3-4FA7-B077-92C404D91063}" type="parTrans" cxnId="{7BF3E72F-AD49-40C2-B905-4B9E466F8BAD}">
      <dgm:prSet/>
      <dgm:spPr/>
      <dgm:t>
        <a:bodyPr/>
        <a:lstStyle/>
        <a:p>
          <a:endParaRPr lang="hu-HU"/>
        </a:p>
      </dgm:t>
    </dgm:pt>
    <dgm:pt modelId="{D040600A-12F2-4864-9892-34165ACCCB73}" type="sibTrans" cxnId="{7BF3E72F-AD49-40C2-B905-4B9E466F8BAD}">
      <dgm:prSet/>
      <dgm:spPr/>
      <dgm:t>
        <a:bodyPr/>
        <a:lstStyle/>
        <a:p>
          <a:endParaRPr lang="hu-HU"/>
        </a:p>
      </dgm:t>
    </dgm:pt>
    <dgm:pt modelId="{D2C1900A-E1D6-477C-9A45-2EA56920EBEF}">
      <dgm:prSet phldrT="[Szöveg]"/>
      <dgm:spPr/>
      <dgm:t>
        <a:bodyPr/>
        <a:lstStyle/>
        <a:p>
          <a:r>
            <a:rPr lang="hu-HU" dirty="0" smtClean="0"/>
            <a:t>25. életév a nappali rendszerű képzésben</a:t>
          </a:r>
          <a:endParaRPr lang="hu-HU" dirty="0"/>
        </a:p>
      </dgm:t>
    </dgm:pt>
    <dgm:pt modelId="{93F4F873-A41B-414A-AEBD-281774FCE931}" type="parTrans" cxnId="{255A0052-7204-4264-A1D6-7DA1EA8513D5}">
      <dgm:prSet/>
      <dgm:spPr/>
      <dgm:t>
        <a:bodyPr/>
        <a:lstStyle/>
        <a:p>
          <a:endParaRPr lang="hu-HU"/>
        </a:p>
      </dgm:t>
    </dgm:pt>
    <dgm:pt modelId="{5DA22F55-A954-41B0-9E5A-2F86FA6B0566}" type="sibTrans" cxnId="{255A0052-7204-4264-A1D6-7DA1EA8513D5}">
      <dgm:prSet/>
      <dgm:spPr/>
      <dgm:t>
        <a:bodyPr/>
        <a:lstStyle/>
        <a:p>
          <a:endParaRPr lang="hu-HU"/>
        </a:p>
      </dgm:t>
    </dgm:pt>
    <dgm:pt modelId="{389D10DA-7043-4A2E-B349-5CED763A502E}">
      <dgm:prSet phldrT="[Szöveg]"/>
      <dgm:spPr/>
      <dgm:t>
        <a:bodyPr/>
        <a:lstStyle/>
        <a:p>
          <a:r>
            <a:rPr lang="hu-HU" dirty="0" smtClean="0"/>
            <a:t>gyakorlati oktatásvezető</a:t>
          </a:r>
          <a:endParaRPr lang="hu-HU" dirty="0"/>
        </a:p>
      </dgm:t>
    </dgm:pt>
    <dgm:pt modelId="{B07A0E71-4DF4-4FD1-AA11-A0CC45138155}" type="parTrans" cxnId="{FFC4754B-0793-41A4-90AD-56B57CCF96A3}">
      <dgm:prSet/>
      <dgm:spPr/>
      <dgm:t>
        <a:bodyPr/>
        <a:lstStyle/>
        <a:p>
          <a:endParaRPr lang="hu-HU"/>
        </a:p>
      </dgm:t>
    </dgm:pt>
    <dgm:pt modelId="{6A6E9095-F23D-4721-B4AA-250C0DAD7D46}" type="sibTrans" cxnId="{FFC4754B-0793-41A4-90AD-56B57CCF96A3}">
      <dgm:prSet/>
      <dgm:spPr/>
      <dgm:t>
        <a:bodyPr/>
        <a:lstStyle/>
        <a:p>
          <a:endParaRPr lang="hu-HU"/>
        </a:p>
      </dgm:t>
    </dgm:pt>
    <dgm:pt modelId="{48BDF00D-8621-4CE9-B047-E68D6FDE4663}" type="pres">
      <dgm:prSet presAssocID="{88A489D8-7A43-43E7-9347-AFEB4E571F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878228FC-F711-413D-B7F5-3E77CD521916}" type="pres">
      <dgm:prSet presAssocID="{88A489D8-7A43-43E7-9347-AFEB4E571F05}" presName="Name1" presStyleCnt="0"/>
      <dgm:spPr/>
    </dgm:pt>
    <dgm:pt modelId="{632D2816-FCC5-42A4-98C1-DDE266C2C2E0}" type="pres">
      <dgm:prSet presAssocID="{88A489D8-7A43-43E7-9347-AFEB4E571F05}" presName="cycle" presStyleCnt="0"/>
      <dgm:spPr/>
    </dgm:pt>
    <dgm:pt modelId="{E282543E-A920-468F-A0FF-50A613BF9D7C}" type="pres">
      <dgm:prSet presAssocID="{88A489D8-7A43-43E7-9347-AFEB4E571F05}" presName="srcNode" presStyleLbl="node1" presStyleIdx="0" presStyleCnt="3"/>
      <dgm:spPr/>
    </dgm:pt>
    <dgm:pt modelId="{25ADF007-B608-4F2F-B0CD-84D631071EF9}" type="pres">
      <dgm:prSet presAssocID="{88A489D8-7A43-43E7-9347-AFEB4E571F05}" presName="conn" presStyleLbl="parChTrans1D2" presStyleIdx="0" presStyleCnt="1"/>
      <dgm:spPr/>
      <dgm:t>
        <a:bodyPr/>
        <a:lstStyle/>
        <a:p>
          <a:endParaRPr lang="hu-HU"/>
        </a:p>
      </dgm:t>
    </dgm:pt>
    <dgm:pt modelId="{DCC625B3-59BE-4A90-BB4F-900FAAD4AFBE}" type="pres">
      <dgm:prSet presAssocID="{88A489D8-7A43-43E7-9347-AFEB4E571F05}" presName="extraNode" presStyleLbl="node1" presStyleIdx="0" presStyleCnt="3"/>
      <dgm:spPr/>
    </dgm:pt>
    <dgm:pt modelId="{258C7577-0064-4AE0-87B6-AA4A9A6146DC}" type="pres">
      <dgm:prSet presAssocID="{88A489D8-7A43-43E7-9347-AFEB4E571F05}" presName="dstNode" presStyleLbl="node1" presStyleIdx="0" presStyleCnt="3"/>
      <dgm:spPr/>
    </dgm:pt>
    <dgm:pt modelId="{CA370B9D-DC08-40BB-BD37-FA1D5A94CC9D}" type="pres">
      <dgm:prSet presAssocID="{A8A41935-D048-4C2E-8A61-BDBF1B7B20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D409EB-0DBF-4070-B83D-9C7626BC7EC8}" type="pres">
      <dgm:prSet presAssocID="{A8A41935-D048-4C2E-8A61-BDBF1B7B2062}" presName="accent_1" presStyleCnt="0"/>
      <dgm:spPr/>
    </dgm:pt>
    <dgm:pt modelId="{856484B3-90E8-437A-8040-46186C2A1768}" type="pres">
      <dgm:prSet presAssocID="{A8A41935-D048-4C2E-8A61-BDBF1B7B2062}" presName="accentRepeatNode" presStyleLbl="solidFgAcc1" presStyleIdx="0" presStyleCnt="3"/>
      <dgm:spPr/>
      <dgm:t>
        <a:bodyPr/>
        <a:lstStyle/>
        <a:p>
          <a:endParaRPr lang="hu-HU"/>
        </a:p>
      </dgm:t>
    </dgm:pt>
    <dgm:pt modelId="{5B68A22B-842D-4C3D-95A2-5B7491FF531E}" type="pres">
      <dgm:prSet presAssocID="{D2C1900A-E1D6-477C-9A45-2EA56920EBE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11FAF6-E3B7-43C6-88BC-904792FD7FB0}" type="pres">
      <dgm:prSet presAssocID="{D2C1900A-E1D6-477C-9A45-2EA56920EBEF}" presName="accent_2" presStyleCnt="0"/>
      <dgm:spPr/>
    </dgm:pt>
    <dgm:pt modelId="{CF84E8CD-B236-4A91-93BE-D6C19BD83448}" type="pres">
      <dgm:prSet presAssocID="{D2C1900A-E1D6-477C-9A45-2EA56920EBEF}" presName="accentRepeatNode" presStyleLbl="solidFgAcc1" presStyleIdx="1" presStyleCnt="3"/>
      <dgm:spPr/>
      <dgm:t>
        <a:bodyPr/>
        <a:lstStyle/>
        <a:p>
          <a:endParaRPr lang="hu-HU"/>
        </a:p>
      </dgm:t>
    </dgm:pt>
    <dgm:pt modelId="{74E9D815-1E98-43CB-9BB2-3356A8F3BCBF}" type="pres">
      <dgm:prSet presAssocID="{389D10DA-7043-4A2E-B349-5CED763A502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36BBC9-C68A-4FEB-B8BB-5B3F854EA7BE}" type="pres">
      <dgm:prSet presAssocID="{389D10DA-7043-4A2E-B349-5CED763A502E}" presName="accent_3" presStyleCnt="0"/>
      <dgm:spPr/>
    </dgm:pt>
    <dgm:pt modelId="{CB6929FE-D783-464E-AF73-01C84BD4C327}" type="pres">
      <dgm:prSet presAssocID="{389D10DA-7043-4A2E-B349-5CED763A502E}" presName="accentRepeatNode" presStyleLbl="solidFgAcc1" presStyleIdx="2" presStyleCnt="3"/>
      <dgm:spPr/>
      <dgm:t>
        <a:bodyPr/>
        <a:lstStyle/>
        <a:p>
          <a:endParaRPr lang="hu-HU"/>
        </a:p>
      </dgm:t>
    </dgm:pt>
  </dgm:ptLst>
  <dgm:cxnLst>
    <dgm:cxn modelId="{FD6FBA92-F3E4-4479-8E92-4FF91E9D4EF8}" type="presOf" srcId="{D040600A-12F2-4864-9892-34165ACCCB73}" destId="{25ADF007-B608-4F2F-B0CD-84D631071EF9}" srcOrd="0" destOrd="0" presId="urn:microsoft.com/office/officeart/2008/layout/VerticalCurvedList"/>
    <dgm:cxn modelId="{7BF3E72F-AD49-40C2-B905-4B9E466F8BAD}" srcId="{88A489D8-7A43-43E7-9347-AFEB4E571F05}" destId="{A8A41935-D048-4C2E-8A61-BDBF1B7B2062}" srcOrd="0" destOrd="0" parTransId="{6DD9F1EE-6BD3-4FA7-B077-92C404D91063}" sibTransId="{D040600A-12F2-4864-9892-34165ACCCB73}"/>
    <dgm:cxn modelId="{FFC4754B-0793-41A4-90AD-56B57CCF96A3}" srcId="{88A489D8-7A43-43E7-9347-AFEB4E571F05}" destId="{389D10DA-7043-4A2E-B349-5CED763A502E}" srcOrd="2" destOrd="0" parTransId="{B07A0E71-4DF4-4FD1-AA11-A0CC45138155}" sibTransId="{6A6E9095-F23D-4721-B4AA-250C0DAD7D46}"/>
    <dgm:cxn modelId="{8A16FDCA-8073-492A-891A-2EE9F1F902DE}" type="presOf" srcId="{D2C1900A-E1D6-477C-9A45-2EA56920EBEF}" destId="{5B68A22B-842D-4C3D-95A2-5B7491FF531E}" srcOrd="0" destOrd="0" presId="urn:microsoft.com/office/officeart/2008/layout/VerticalCurvedList"/>
    <dgm:cxn modelId="{AF413941-1EB0-4D8C-8DF6-D4F558AEEE7A}" type="presOf" srcId="{A8A41935-D048-4C2E-8A61-BDBF1B7B2062}" destId="{CA370B9D-DC08-40BB-BD37-FA1D5A94CC9D}" srcOrd="0" destOrd="0" presId="urn:microsoft.com/office/officeart/2008/layout/VerticalCurvedList"/>
    <dgm:cxn modelId="{255A0052-7204-4264-A1D6-7DA1EA8513D5}" srcId="{88A489D8-7A43-43E7-9347-AFEB4E571F05}" destId="{D2C1900A-E1D6-477C-9A45-2EA56920EBEF}" srcOrd="1" destOrd="0" parTransId="{93F4F873-A41B-414A-AEBD-281774FCE931}" sibTransId="{5DA22F55-A954-41B0-9E5A-2F86FA6B0566}"/>
    <dgm:cxn modelId="{9612A99C-EA23-4492-AD4E-C36FF49D2E9A}" type="presOf" srcId="{389D10DA-7043-4A2E-B349-5CED763A502E}" destId="{74E9D815-1E98-43CB-9BB2-3356A8F3BCBF}" srcOrd="0" destOrd="0" presId="urn:microsoft.com/office/officeart/2008/layout/VerticalCurvedList"/>
    <dgm:cxn modelId="{F5B8D501-684C-4405-8161-6B431AA10954}" type="presOf" srcId="{88A489D8-7A43-43E7-9347-AFEB4E571F05}" destId="{48BDF00D-8621-4CE9-B047-E68D6FDE4663}" srcOrd="0" destOrd="0" presId="urn:microsoft.com/office/officeart/2008/layout/VerticalCurvedList"/>
    <dgm:cxn modelId="{AC12A5C7-41EB-4DBE-94A0-931C3751BDA9}" type="presParOf" srcId="{48BDF00D-8621-4CE9-B047-E68D6FDE4663}" destId="{878228FC-F711-413D-B7F5-3E77CD521916}" srcOrd="0" destOrd="0" presId="urn:microsoft.com/office/officeart/2008/layout/VerticalCurvedList"/>
    <dgm:cxn modelId="{543F80C5-88D3-455F-8114-24897B6CC58B}" type="presParOf" srcId="{878228FC-F711-413D-B7F5-3E77CD521916}" destId="{632D2816-FCC5-42A4-98C1-DDE266C2C2E0}" srcOrd="0" destOrd="0" presId="urn:microsoft.com/office/officeart/2008/layout/VerticalCurvedList"/>
    <dgm:cxn modelId="{DCDA8416-5350-4C5F-B5B5-91120E702BF6}" type="presParOf" srcId="{632D2816-FCC5-42A4-98C1-DDE266C2C2E0}" destId="{E282543E-A920-468F-A0FF-50A613BF9D7C}" srcOrd="0" destOrd="0" presId="urn:microsoft.com/office/officeart/2008/layout/VerticalCurvedList"/>
    <dgm:cxn modelId="{4381BF42-6D3C-4780-A597-6FF53F30440F}" type="presParOf" srcId="{632D2816-FCC5-42A4-98C1-DDE266C2C2E0}" destId="{25ADF007-B608-4F2F-B0CD-84D631071EF9}" srcOrd="1" destOrd="0" presId="urn:microsoft.com/office/officeart/2008/layout/VerticalCurvedList"/>
    <dgm:cxn modelId="{255D2AFA-C5EE-4E93-B4B5-D515687CDFF1}" type="presParOf" srcId="{632D2816-FCC5-42A4-98C1-DDE266C2C2E0}" destId="{DCC625B3-59BE-4A90-BB4F-900FAAD4AFBE}" srcOrd="2" destOrd="0" presId="urn:microsoft.com/office/officeart/2008/layout/VerticalCurvedList"/>
    <dgm:cxn modelId="{D8A6FFFA-2085-4EE7-89E4-68FB40CBA832}" type="presParOf" srcId="{632D2816-FCC5-42A4-98C1-DDE266C2C2E0}" destId="{258C7577-0064-4AE0-87B6-AA4A9A6146DC}" srcOrd="3" destOrd="0" presId="urn:microsoft.com/office/officeart/2008/layout/VerticalCurvedList"/>
    <dgm:cxn modelId="{E37C4FE8-42AF-4560-A8E7-EE334836B63B}" type="presParOf" srcId="{878228FC-F711-413D-B7F5-3E77CD521916}" destId="{CA370B9D-DC08-40BB-BD37-FA1D5A94CC9D}" srcOrd="1" destOrd="0" presId="urn:microsoft.com/office/officeart/2008/layout/VerticalCurvedList"/>
    <dgm:cxn modelId="{7BD64D01-4E15-429D-8AA7-C852CD8077E3}" type="presParOf" srcId="{878228FC-F711-413D-B7F5-3E77CD521916}" destId="{81D409EB-0DBF-4070-B83D-9C7626BC7EC8}" srcOrd="2" destOrd="0" presId="urn:microsoft.com/office/officeart/2008/layout/VerticalCurvedList"/>
    <dgm:cxn modelId="{A0F3BB52-DC4F-48C2-9187-7DCAF2DC3CE6}" type="presParOf" srcId="{81D409EB-0DBF-4070-B83D-9C7626BC7EC8}" destId="{856484B3-90E8-437A-8040-46186C2A1768}" srcOrd="0" destOrd="0" presId="urn:microsoft.com/office/officeart/2008/layout/VerticalCurvedList"/>
    <dgm:cxn modelId="{C6941570-1688-42B7-87EA-906CD12BBDF3}" type="presParOf" srcId="{878228FC-F711-413D-B7F5-3E77CD521916}" destId="{5B68A22B-842D-4C3D-95A2-5B7491FF531E}" srcOrd="3" destOrd="0" presId="urn:microsoft.com/office/officeart/2008/layout/VerticalCurvedList"/>
    <dgm:cxn modelId="{AC367E99-4FA6-4AE9-B062-9225D5AEEDBA}" type="presParOf" srcId="{878228FC-F711-413D-B7F5-3E77CD521916}" destId="{D811FAF6-E3B7-43C6-88BC-904792FD7FB0}" srcOrd="4" destOrd="0" presId="urn:microsoft.com/office/officeart/2008/layout/VerticalCurvedList"/>
    <dgm:cxn modelId="{D6B7C76A-337E-4562-A65A-F017716995A8}" type="presParOf" srcId="{D811FAF6-E3B7-43C6-88BC-904792FD7FB0}" destId="{CF84E8CD-B236-4A91-93BE-D6C19BD83448}" srcOrd="0" destOrd="0" presId="urn:microsoft.com/office/officeart/2008/layout/VerticalCurvedList"/>
    <dgm:cxn modelId="{8C2165C9-E5EC-46CE-8940-02E59EA18E9A}" type="presParOf" srcId="{878228FC-F711-413D-B7F5-3E77CD521916}" destId="{74E9D815-1E98-43CB-9BB2-3356A8F3BCBF}" srcOrd="5" destOrd="0" presId="urn:microsoft.com/office/officeart/2008/layout/VerticalCurvedList"/>
    <dgm:cxn modelId="{58F4C451-FA60-4296-8E83-9E51419918F2}" type="presParOf" srcId="{878228FC-F711-413D-B7F5-3E77CD521916}" destId="{9A36BBC9-C68A-4FEB-B8BB-5B3F854EA7BE}" srcOrd="6" destOrd="0" presId="urn:microsoft.com/office/officeart/2008/layout/VerticalCurvedList"/>
    <dgm:cxn modelId="{15455CCF-13B7-4FA4-8AF9-241595104A2E}" type="presParOf" srcId="{9A36BBC9-C68A-4FEB-B8BB-5B3F854EA7BE}" destId="{CB6929FE-D783-464E-AF73-01C84BD4C3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A489D8-7A43-43E7-9347-AFEB4E571F0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8A41935-D048-4C2E-8A61-BDBF1B7B2062}">
      <dgm:prSet phldrT="[Szöveg]"/>
      <dgm:spPr/>
      <dgm:t>
        <a:bodyPr/>
        <a:lstStyle/>
        <a:p>
          <a:r>
            <a:rPr lang="hu-HU" dirty="0" smtClean="0">
              <a:solidFill>
                <a:srgbClr val="C00000"/>
              </a:solidFill>
            </a:rPr>
            <a:t>kamarai garanciavállalás</a:t>
          </a:r>
          <a:endParaRPr lang="hu-HU" dirty="0">
            <a:solidFill>
              <a:srgbClr val="C00000"/>
            </a:solidFill>
          </a:endParaRPr>
        </a:p>
      </dgm:t>
    </dgm:pt>
    <dgm:pt modelId="{6DD9F1EE-6BD3-4FA7-B077-92C404D91063}" type="parTrans" cxnId="{7BF3E72F-AD49-40C2-B905-4B9E466F8BAD}">
      <dgm:prSet/>
      <dgm:spPr/>
      <dgm:t>
        <a:bodyPr/>
        <a:lstStyle/>
        <a:p>
          <a:endParaRPr lang="hu-HU"/>
        </a:p>
      </dgm:t>
    </dgm:pt>
    <dgm:pt modelId="{D040600A-12F2-4864-9892-34165ACCCB73}" type="sibTrans" cxnId="{7BF3E72F-AD49-40C2-B905-4B9E466F8BAD}">
      <dgm:prSet/>
      <dgm:spPr/>
      <dgm:t>
        <a:bodyPr/>
        <a:lstStyle/>
        <a:p>
          <a:endParaRPr lang="hu-HU"/>
        </a:p>
      </dgm:t>
    </dgm:pt>
    <dgm:pt modelId="{D2C1900A-E1D6-477C-9A45-2EA56920EBEF}">
      <dgm:prSet phldrT="[Szöveg]"/>
      <dgm:spPr/>
      <dgm:t>
        <a:bodyPr/>
        <a:lstStyle/>
        <a:p>
          <a:r>
            <a:rPr lang="hu-HU" dirty="0" smtClean="0"/>
            <a:t>szakgimnázium</a:t>
          </a:r>
          <a:endParaRPr lang="hu-HU" dirty="0"/>
        </a:p>
      </dgm:t>
    </dgm:pt>
    <dgm:pt modelId="{93F4F873-A41B-414A-AEBD-281774FCE931}" type="parTrans" cxnId="{255A0052-7204-4264-A1D6-7DA1EA8513D5}">
      <dgm:prSet/>
      <dgm:spPr/>
      <dgm:t>
        <a:bodyPr/>
        <a:lstStyle/>
        <a:p>
          <a:endParaRPr lang="hu-HU"/>
        </a:p>
      </dgm:t>
    </dgm:pt>
    <dgm:pt modelId="{5DA22F55-A954-41B0-9E5A-2F86FA6B0566}" type="sibTrans" cxnId="{255A0052-7204-4264-A1D6-7DA1EA8513D5}">
      <dgm:prSet/>
      <dgm:spPr/>
      <dgm:t>
        <a:bodyPr/>
        <a:lstStyle/>
        <a:p>
          <a:endParaRPr lang="hu-HU"/>
        </a:p>
      </dgm:t>
    </dgm:pt>
    <dgm:pt modelId="{389D10DA-7043-4A2E-B349-5CED763A502E}">
      <dgm:prSet phldrT="[Szöveg]"/>
      <dgm:spPr/>
      <dgm:t>
        <a:bodyPr/>
        <a:lstStyle/>
        <a:p>
          <a:r>
            <a:rPr lang="hu-HU" dirty="0" smtClean="0"/>
            <a:t>szakközépiskola</a:t>
          </a:r>
          <a:endParaRPr lang="hu-HU" dirty="0"/>
        </a:p>
      </dgm:t>
    </dgm:pt>
    <dgm:pt modelId="{B07A0E71-4DF4-4FD1-AA11-A0CC45138155}" type="parTrans" cxnId="{FFC4754B-0793-41A4-90AD-56B57CCF96A3}">
      <dgm:prSet/>
      <dgm:spPr/>
      <dgm:t>
        <a:bodyPr/>
        <a:lstStyle/>
        <a:p>
          <a:endParaRPr lang="hu-HU"/>
        </a:p>
      </dgm:t>
    </dgm:pt>
    <dgm:pt modelId="{6A6E9095-F23D-4721-B4AA-250C0DAD7D46}" type="sibTrans" cxnId="{FFC4754B-0793-41A4-90AD-56B57CCF96A3}">
      <dgm:prSet/>
      <dgm:spPr/>
      <dgm:t>
        <a:bodyPr/>
        <a:lstStyle/>
        <a:p>
          <a:endParaRPr lang="hu-HU"/>
        </a:p>
      </dgm:t>
    </dgm:pt>
    <dgm:pt modelId="{48BDF00D-8621-4CE9-B047-E68D6FDE4663}" type="pres">
      <dgm:prSet presAssocID="{88A489D8-7A43-43E7-9347-AFEB4E571F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878228FC-F711-413D-B7F5-3E77CD521916}" type="pres">
      <dgm:prSet presAssocID="{88A489D8-7A43-43E7-9347-AFEB4E571F05}" presName="Name1" presStyleCnt="0"/>
      <dgm:spPr/>
    </dgm:pt>
    <dgm:pt modelId="{632D2816-FCC5-42A4-98C1-DDE266C2C2E0}" type="pres">
      <dgm:prSet presAssocID="{88A489D8-7A43-43E7-9347-AFEB4E571F05}" presName="cycle" presStyleCnt="0"/>
      <dgm:spPr/>
    </dgm:pt>
    <dgm:pt modelId="{E282543E-A920-468F-A0FF-50A613BF9D7C}" type="pres">
      <dgm:prSet presAssocID="{88A489D8-7A43-43E7-9347-AFEB4E571F05}" presName="srcNode" presStyleLbl="node1" presStyleIdx="0" presStyleCnt="3"/>
      <dgm:spPr/>
    </dgm:pt>
    <dgm:pt modelId="{25ADF007-B608-4F2F-B0CD-84D631071EF9}" type="pres">
      <dgm:prSet presAssocID="{88A489D8-7A43-43E7-9347-AFEB4E571F05}" presName="conn" presStyleLbl="parChTrans1D2" presStyleIdx="0" presStyleCnt="1"/>
      <dgm:spPr/>
      <dgm:t>
        <a:bodyPr/>
        <a:lstStyle/>
        <a:p>
          <a:endParaRPr lang="hu-HU"/>
        </a:p>
      </dgm:t>
    </dgm:pt>
    <dgm:pt modelId="{DCC625B3-59BE-4A90-BB4F-900FAAD4AFBE}" type="pres">
      <dgm:prSet presAssocID="{88A489D8-7A43-43E7-9347-AFEB4E571F05}" presName="extraNode" presStyleLbl="node1" presStyleIdx="0" presStyleCnt="3"/>
      <dgm:spPr/>
    </dgm:pt>
    <dgm:pt modelId="{258C7577-0064-4AE0-87B6-AA4A9A6146DC}" type="pres">
      <dgm:prSet presAssocID="{88A489D8-7A43-43E7-9347-AFEB4E571F05}" presName="dstNode" presStyleLbl="node1" presStyleIdx="0" presStyleCnt="3"/>
      <dgm:spPr/>
    </dgm:pt>
    <dgm:pt modelId="{CA370B9D-DC08-40BB-BD37-FA1D5A94CC9D}" type="pres">
      <dgm:prSet presAssocID="{A8A41935-D048-4C2E-8A61-BDBF1B7B20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D409EB-0DBF-4070-B83D-9C7626BC7EC8}" type="pres">
      <dgm:prSet presAssocID="{A8A41935-D048-4C2E-8A61-BDBF1B7B2062}" presName="accent_1" presStyleCnt="0"/>
      <dgm:spPr/>
    </dgm:pt>
    <dgm:pt modelId="{856484B3-90E8-437A-8040-46186C2A1768}" type="pres">
      <dgm:prSet presAssocID="{A8A41935-D048-4C2E-8A61-BDBF1B7B2062}" presName="accentRepeatNode" presStyleLbl="solidFgAcc1" presStyleIdx="0" presStyleCnt="3"/>
      <dgm:spPr/>
      <dgm:t>
        <a:bodyPr/>
        <a:lstStyle/>
        <a:p>
          <a:endParaRPr lang="hu-HU"/>
        </a:p>
      </dgm:t>
    </dgm:pt>
    <dgm:pt modelId="{5B68A22B-842D-4C3D-95A2-5B7491FF531E}" type="pres">
      <dgm:prSet presAssocID="{D2C1900A-E1D6-477C-9A45-2EA56920EBE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11FAF6-E3B7-43C6-88BC-904792FD7FB0}" type="pres">
      <dgm:prSet presAssocID="{D2C1900A-E1D6-477C-9A45-2EA56920EBEF}" presName="accent_2" presStyleCnt="0"/>
      <dgm:spPr/>
    </dgm:pt>
    <dgm:pt modelId="{CF84E8CD-B236-4A91-93BE-D6C19BD83448}" type="pres">
      <dgm:prSet presAssocID="{D2C1900A-E1D6-477C-9A45-2EA56920EBEF}" presName="accentRepeatNode" presStyleLbl="solidFgAcc1" presStyleIdx="1" presStyleCnt="3"/>
      <dgm:spPr/>
      <dgm:t>
        <a:bodyPr/>
        <a:lstStyle/>
        <a:p>
          <a:endParaRPr lang="hu-HU"/>
        </a:p>
      </dgm:t>
    </dgm:pt>
    <dgm:pt modelId="{74E9D815-1E98-43CB-9BB2-3356A8F3BCBF}" type="pres">
      <dgm:prSet presAssocID="{389D10DA-7043-4A2E-B349-5CED763A502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36BBC9-C68A-4FEB-B8BB-5B3F854EA7BE}" type="pres">
      <dgm:prSet presAssocID="{389D10DA-7043-4A2E-B349-5CED763A502E}" presName="accent_3" presStyleCnt="0"/>
      <dgm:spPr/>
    </dgm:pt>
    <dgm:pt modelId="{CB6929FE-D783-464E-AF73-01C84BD4C327}" type="pres">
      <dgm:prSet presAssocID="{389D10DA-7043-4A2E-B349-5CED763A502E}" presName="accentRepeatNode" presStyleLbl="solidFgAcc1" presStyleIdx="2" presStyleCnt="3"/>
      <dgm:spPr/>
      <dgm:t>
        <a:bodyPr/>
        <a:lstStyle/>
        <a:p>
          <a:endParaRPr lang="hu-HU"/>
        </a:p>
      </dgm:t>
    </dgm:pt>
  </dgm:ptLst>
  <dgm:cxnLst>
    <dgm:cxn modelId="{8DF68875-B985-4A25-888E-A584052497ED}" type="presOf" srcId="{D040600A-12F2-4864-9892-34165ACCCB73}" destId="{25ADF007-B608-4F2F-B0CD-84D631071EF9}" srcOrd="0" destOrd="0" presId="urn:microsoft.com/office/officeart/2008/layout/VerticalCurvedList"/>
    <dgm:cxn modelId="{7BF3E72F-AD49-40C2-B905-4B9E466F8BAD}" srcId="{88A489D8-7A43-43E7-9347-AFEB4E571F05}" destId="{A8A41935-D048-4C2E-8A61-BDBF1B7B2062}" srcOrd="0" destOrd="0" parTransId="{6DD9F1EE-6BD3-4FA7-B077-92C404D91063}" sibTransId="{D040600A-12F2-4864-9892-34165ACCCB73}"/>
    <dgm:cxn modelId="{FFC4754B-0793-41A4-90AD-56B57CCF96A3}" srcId="{88A489D8-7A43-43E7-9347-AFEB4E571F05}" destId="{389D10DA-7043-4A2E-B349-5CED763A502E}" srcOrd="2" destOrd="0" parTransId="{B07A0E71-4DF4-4FD1-AA11-A0CC45138155}" sibTransId="{6A6E9095-F23D-4721-B4AA-250C0DAD7D46}"/>
    <dgm:cxn modelId="{7FFF1258-4A7F-4CB7-9A86-B5FB8CA4BC18}" type="presOf" srcId="{A8A41935-D048-4C2E-8A61-BDBF1B7B2062}" destId="{CA370B9D-DC08-40BB-BD37-FA1D5A94CC9D}" srcOrd="0" destOrd="0" presId="urn:microsoft.com/office/officeart/2008/layout/VerticalCurvedList"/>
    <dgm:cxn modelId="{255A0052-7204-4264-A1D6-7DA1EA8513D5}" srcId="{88A489D8-7A43-43E7-9347-AFEB4E571F05}" destId="{D2C1900A-E1D6-477C-9A45-2EA56920EBEF}" srcOrd="1" destOrd="0" parTransId="{93F4F873-A41B-414A-AEBD-281774FCE931}" sibTransId="{5DA22F55-A954-41B0-9E5A-2F86FA6B0566}"/>
    <dgm:cxn modelId="{9C229409-6DD1-405F-9CE6-F668DF39A32F}" type="presOf" srcId="{88A489D8-7A43-43E7-9347-AFEB4E571F05}" destId="{48BDF00D-8621-4CE9-B047-E68D6FDE4663}" srcOrd="0" destOrd="0" presId="urn:microsoft.com/office/officeart/2008/layout/VerticalCurvedList"/>
    <dgm:cxn modelId="{30EABCC9-7A95-4C78-83BC-10F597255989}" type="presOf" srcId="{389D10DA-7043-4A2E-B349-5CED763A502E}" destId="{74E9D815-1E98-43CB-9BB2-3356A8F3BCBF}" srcOrd="0" destOrd="0" presId="urn:microsoft.com/office/officeart/2008/layout/VerticalCurvedList"/>
    <dgm:cxn modelId="{EB197197-B099-4C54-B81C-134B4C0641F6}" type="presOf" srcId="{D2C1900A-E1D6-477C-9A45-2EA56920EBEF}" destId="{5B68A22B-842D-4C3D-95A2-5B7491FF531E}" srcOrd="0" destOrd="0" presId="urn:microsoft.com/office/officeart/2008/layout/VerticalCurvedList"/>
    <dgm:cxn modelId="{DAAD10CB-7CDC-4FFF-AF23-0577944BE08E}" type="presParOf" srcId="{48BDF00D-8621-4CE9-B047-E68D6FDE4663}" destId="{878228FC-F711-413D-B7F5-3E77CD521916}" srcOrd="0" destOrd="0" presId="urn:microsoft.com/office/officeart/2008/layout/VerticalCurvedList"/>
    <dgm:cxn modelId="{9672FF5D-A6A7-4344-9A94-9F6B6075D769}" type="presParOf" srcId="{878228FC-F711-413D-B7F5-3E77CD521916}" destId="{632D2816-FCC5-42A4-98C1-DDE266C2C2E0}" srcOrd="0" destOrd="0" presId="urn:microsoft.com/office/officeart/2008/layout/VerticalCurvedList"/>
    <dgm:cxn modelId="{79CAF254-07B0-4151-9B2A-CC385AC4ECCF}" type="presParOf" srcId="{632D2816-FCC5-42A4-98C1-DDE266C2C2E0}" destId="{E282543E-A920-468F-A0FF-50A613BF9D7C}" srcOrd="0" destOrd="0" presId="urn:microsoft.com/office/officeart/2008/layout/VerticalCurvedList"/>
    <dgm:cxn modelId="{7735C308-C815-4D80-BC3C-EC51F9CA1871}" type="presParOf" srcId="{632D2816-FCC5-42A4-98C1-DDE266C2C2E0}" destId="{25ADF007-B608-4F2F-B0CD-84D631071EF9}" srcOrd="1" destOrd="0" presId="urn:microsoft.com/office/officeart/2008/layout/VerticalCurvedList"/>
    <dgm:cxn modelId="{727558D8-EA52-45E6-91FF-7EC95678A965}" type="presParOf" srcId="{632D2816-FCC5-42A4-98C1-DDE266C2C2E0}" destId="{DCC625B3-59BE-4A90-BB4F-900FAAD4AFBE}" srcOrd="2" destOrd="0" presId="urn:microsoft.com/office/officeart/2008/layout/VerticalCurvedList"/>
    <dgm:cxn modelId="{39E793E7-410B-4F12-9628-803B949AD266}" type="presParOf" srcId="{632D2816-FCC5-42A4-98C1-DDE266C2C2E0}" destId="{258C7577-0064-4AE0-87B6-AA4A9A6146DC}" srcOrd="3" destOrd="0" presId="urn:microsoft.com/office/officeart/2008/layout/VerticalCurvedList"/>
    <dgm:cxn modelId="{F719ECB3-6CCA-47F5-86DA-B1EEFE135C3C}" type="presParOf" srcId="{878228FC-F711-413D-B7F5-3E77CD521916}" destId="{CA370B9D-DC08-40BB-BD37-FA1D5A94CC9D}" srcOrd="1" destOrd="0" presId="urn:microsoft.com/office/officeart/2008/layout/VerticalCurvedList"/>
    <dgm:cxn modelId="{2BC5C03E-9FC2-46FF-AFAD-597302E77BF4}" type="presParOf" srcId="{878228FC-F711-413D-B7F5-3E77CD521916}" destId="{81D409EB-0DBF-4070-B83D-9C7626BC7EC8}" srcOrd="2" destOrd="0" presId="urn:microsoft.com/office/officeart/2008/layout/VerticalCurvedList"/>
    <dgm:cxn modelId="{BC3A4339-5211-4C97-8B6C-0968012B6109}" type="presParOf" srcId="{81D409EB-0DBF-4070-B83D-9C7626BC7EC8}" destId="{856484B3-90E8-437A-8040-46186C2A1768}" srcOrd="0" destOrd="0" presId="urn:microsoft.com/office/officeart/2008/layout/VerticalCurvedList"/>
    <dgm:cxn modelId="{B4CDD941-6F94-49BE-98BC-145D5EB2DF08}" type="presParOf" srcId="{878228FC-F711-413D-B7F5-3E77CD521916}" destId="{5B68A22B-842D-4C3D-95A2-5B7491FF531E}" srcOrd="3" destOrd="0" presId="urn:microsoft.com/office/officeart/2008/layout/VerticalCurvedList"/>
    <dgm:cxn modelId="{56EFBF1D-0A72-4262-9572-616E2DE8C668}" type="presParOf" srcId="{878228FC-F711-413D-B7F5-3E77CD521916}" destId="{D811FAF6-E3B7-43C6-88BC-904792FD7FB0}" srcOrd="4" destOrd="0" presId="urn:microsoft.com/office/officeart/2008/layout/VerticalCurvedList"/>
    <dgm:cxn modelId="{7EBC0BC9-B39A-4A8A-BEB3-DE4B649DF0CE}" type="presParOf" srcId="{D811FAF6-E3B7-43C6-88BC-904792FD7FB0}" destId="{CF84E8CD-B236-4A91-93BE-D6C19BD83448}" srcOrd="0" destOrd="0" presId="urn:microsoft.com/office/officeart/2008/layout/VerticalCurvedList"/>
    <dgm:cxn modelId="{7848DBD9-6342-4658-906F-718C7DB5AF92}" type="presParOf" srcId="{878228FC-F711-413D-B7F5-3E77CD521916}" destId="{74E9D815-1E98-43CB-9BB2-3356A8F3BCBF}" srcOrd="5" destOrd="0" presId="urn:microsoft.com/office/officeart/2008/layout/VerticalCurvedList"/>
    <dgm:cxn modelId="{E14D26A5-FB2C-4EA9-9B81-F94F387900AA}" type="presParOf" srcId="{878228FC-F711-413D-B7F5-3E77CD521916}" destId="{9A36BBC9-C68A-4FEB-B8BB-5B3F854EA7BE}" srcOrd="6" destOrd="0" presId="urn:microsoft.com/office/officeart/2008/layout/VerticalCurvedList"/>
    <dgm:cxn modelId="{F7DCC241-8A4D-4F55-8B27-75FE7836C407}" type="presParOf" srcId="{9A36BBC9-C68A-4FEB-B8BB-5B3F854EA7BE}" destId="{CB6929FE-D783-464E-AF73-01C84BD4C3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131B17-B172-4BD3-B287-0C8544CD153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EFC564D-4BA4-47C1-89A9-237A628BED1E}">
      <dgm:prSet phldrT="[Szöveg]"/>
      <dgm:spPr/>
      <dgm:t>
        <a:bodyPr/>
        <a:lstStyle/>
        <a:p>
          <a:r>
            <a:rPr lang="hu-HU" dirty="0" smtClean="0"/>
            <a:t>Szabályozás</a:t>
          </a:r>
          <a:endParaRPr lang="hu-HU" dirty="0"/>
        </a:p>
      </dgm:t>
    </dgm:pt>
    <dgm:pt modelId="{504B30E7-34DD-4BF8-91D4-5D6D7F8B151A}" type="parTrans" cxnId="{7C935C25-1360-4A84-BF56-CD5F332959D5}">
      <dgm:prSet/>
      <dgm:spPr/>
      <dgm:t>
        <a:bodyPr/>
        <a:lstStyle/>
        <a:p>
          <a:endParaRPr lang="hu-HU"/>
        </a:p>
      </dgm:t>
    </dgm:pt>
    <dgm:pt modelId="{10743093-CA24-4EC0-A803-114FA6A13A34}" type="sibTrans" cxnId="{7C935C25-1360-4A84-BF56-CD5F332959D5}">
      <dgm:prSet/>
      <dgm:spPr/>
      <dgm:t>
        <a:bodyPr/>
        <a:lstStyle/>
        <a:p>
          <a:endParaRPr lang="hu-HU"/>
        </a:p>
      </dgm:t>
    </dgm:pt>
    <dgm:pt modelId="{9DD7DA1E-6996-4E03-AA64-7AFA4B28C48E}">
      <dgm:prSet phldrT="[Szöveg]"/>
      <dgm:spPr/>
      <dgm:t>
        <a:bodyPr/>
        <a:lstStyle/>
        <a:p>
          <a:r>
            <a:rPr lang="hu-HU" dirty="0" smtClean="0"/>
            <a:t>120/2015.(V.21.)Korm. rendelet</a:t>
          </a:r>
          <a:endParaRPr lang="hu-HU" dirty="0"/>
        </a:p>
      </dgm:t>
    </dgm:pt>
    <dgm:pt modelId="{6AFF7F44-304B-418C-B3ED-35EFDDD80EF5}" type="parTrans" cxnId="{A0E7BC8E-0563-4285-BA33-A322E71ECE0D}">
      <dgm:prSet/>
      <dgm:spPr/>
      <dgm:t>
        <a:bodyPr/>
        <a:lstStyle/>
        <a:p>
          <a:endParaRPr lang="hu-HU"/>
        </a:p>
      </dgm:t>
    </dgm:pt>
    <dgm:pt modelId="{8D363F51-B142-49B9-9A6D-E4F290007B2F}" type="sibTrans" cxnId="{A0E7BC8E-0563-4285-BA33-A322E71ECE0D}">
      <dgm:prSet/>
      <dgm:spPr/>
      <dgm:t>
        <a:bodyPr/>
        <a:lstStyle/>
        <a:p>
          <a:endParaRPr lang="hu-HU"/>
        </a:p>
      </dgm:t>
    </dgm:pt>
    <dgm:pt modelId="{75BE3358-823F-4C33-B3A7-709C73D35412}">
      <dgm:prSet phldrT="[Szöveg]"/>
      <dgm:spPr/>
      <dgm:t>
        <a:bodyPr/>
        <a:lstStyle/>
        <a:p>
          <a:r>
            <a:rPr lang="hu-HU" dirty="0" smtClean="0"/>
            <a:t>146/2015.(VI.12.) Korm. rendelet</a:t>
          </a:r>
          <a:endParaRPr lang="hu-HU" dirty="0"/>
        </a:p>
      </dgm:t>
    </dgm:pt>
    <dgm:pt modelId="{0157583C-440D-492A-9DAA-2167348948B4}" type="parTrans" cxnId="{F9EC0362-3459-4BB6-85D6-B63998FCF57D}">
      <dgm:prSet/>
      <dgm:spPr/>
      <dgm:t>
        <a:bodyPr/>
        <a:lstStyle/>
        <a:p>
          <a:endParaRPr lang="hu-HU"/>
        </a:p>
      </dgm:t>
    </dgm:pt>
    <dgm:pt modelId="{14C73FD9-4451-456B-9BA2-8E2063502FF2}" type="sibTrans" cxnId="{F9EC0362-3459-4BB6-85D6-B63998FCF57D}">
      <dgm:prSet/>
      <dgm:spPr/>
      <dgm:t>
        <a:bodyPr/>
        <a:lstStyle/>
        <a:p>
          <a:endParaRPr lang="hu-HU"/>
        </a:p>
      </dgm:t>
    </dgm:pt>
    <dgm:pt modelId="{68B16825-4E76-4E90-922F-1AA9E9DF05ED}" type="pres">
      <dgm:prSet presAssocID="{4A131B17-B172-4BD3-B287-0C8544CD153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C38E57B-4941-4BD7-B853-34215DC6509E}" type="pres">
      <dgm:prSet presAssocID="{4EFC564D-4BA4-47C1-89A9-237A628BED1E}" presName="root1" presStyleCnt="0"/>
      <dgm:spPr/>
    </dgm:pt>
    <dgm:pt modelId="{9DFB7DBA-C36F-468A-BE98-17A28B059DF6}" type="pres">
      <dgm:prSet presAssocID="{4EFC564D-4BA4-47C1-89A9-237A628BED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FFC2228-238C-4DBF-92CE-8AEF95D21590}" type="pres">
      <dgm:prSet presAssocID="{4EFC564D-4BA4-47C1-89A9-237A628BED1E}" presName="level2hierChild" presStyleCnt="0"/>
      <dgm:spPr/>
    </dgm:pt>
    <dgm:pt modelId="{7BC531CC-6B37-448A-A93D-7BBCD779D901}" type="pres">
      <dgm:prSet presAssocID="{6AFF7F44-304B-418C-B3ED-35EFDDD80EF5}" presName="conn2-1" presStyleLbl="parChTrans1D2" presStyleIdx="0" presStyleCnt="2"/>
      <dgm:spPr/>
      <dgm:t>
        <a:bodyPr/>
        <a:lstStyle/>
        <a:p>
          <a:endParaRPr lang="hu-HU"/>
        </a:p>
      </dgm:t>
    </dgm:pt>
    <dgm:pt modelId="{86D81E69-CAC8-47B4-9514-DB9163C2C672}" type="pres">
      <dgm:prSet presAssocID="{6AFF7F44-304B-418C-B3ED-35EFDDD80EF5}" presName="connTx" presStyleLbl="parChTrans1D2" presStyleIdx="0" presStyleCnt="2"/>
      <dgm:spPr/>
      <dgm:t>
        <a:bodyPr/>
        <a:lstStyle/>
        <a:p>
          <a:endParaRPr lang="hu-HU"/>
        </a:p>
      </dgm:t>
    </dgm:pt>
    <dgm:pt modelId="{7AE80074-3D1F-426A-9C95-85F161270780}" type="pres">
      <dgm:prSet presAssocID="{9DD7DA1E-6996-4E03-AA64-7AFA4B28C48E}" presName="root2" presStyleCnt="0"/>
      <dgm:spPr/>
    </dgm:pt>
    <dgm:pt modelId="{80B41B1C-841C-436C-A34A-E871F39481FB}" type="pres">
      <dgm:prSet presAssocID="{9DD7DA1E-6996-4E03-AA64-7AFA4B28C48E}" presName="LevelTwoTextNode" presStyleLbl="node2" presStyleIdx="0" presStyleCnt="2" custScaleX="16066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FD9EA91-7F48-4B78-A0DF-6D78C505CAB3}" type="pres">
      <dgm:prSet presAssocID="{9DD7DA1E-6996-4E03-AA64-7AFA4B28C48E}" presName="level3hierChild" presStyleCnt="0"/>
      <dgm:spPr/>
    </dgm:pt>
    <dgm:pt modelId="{EDE47415-E675-4E4D-B834-BE8A2DABFBB0}" type="pres">
      <dgm:prSet presAssocID="{0157583C-440D-492A-9DAA-2167348948B4}" presName="conn2-1" presStyleLbl="parChTrans1D2" presStyleIdx="1" presStyleCnt="2"/>
      <dgm:spPr/>
      <dgm:t>
        <a:bodyPr/>
        <a:lstStyle/>
        <a:p>
          <a:endParaRPr lang="hu-HU"/>
        </a:p>
      </dgm:t>
    </dgm:pt>
    <dgm:pt modelId="{E69C96F4-5E30-4FB1-B711-621AAD6A7940}" type="pres">
      <dgm:prSet presAssocID="{0157583C-440D-492A-9DAA-2167348948B4}" presName="connTx" presStyleLbl="parChTrans1D2" presStyleIdx="1" presStyleCnt="2"/>
      <dgm:spPr/>
      <dgm:t>
        <a:bodyPr/>
        <a:lstStyle/>
        <a:p>
          <a:endParaRPr lang="hu-HU"/>
        </a:p>
      </dgm:t>
    </dgm:pt>
    <dgm:pt modelId="{BC792C75-98DA-4661-B532-49519AD354ED}" type="pres">
      <dgm:prSet presAssocID="{75BE3358-823F-4C33-B3A7-709C73D35412}" presName="root2" presStyleCnt="0"/>
      <dgm:spPr/>
    </dgm:pt>
    <dgm:pt modelId="{88C24C17-18D3-4751-B15D-0EFC1FC2EBC7}" type="pres">
      <dgm:prSet presAssocID="{75BE3358-823F-4C33-B3A7-709C73D35412}" presName="LevelTwoTextNode" presStyleLbl="node2" presStyleIdx="1" presStyleCnt="2" custScaleX="160668" custScaleY="82952" custLinFactNeighborX="1813" custLinFactNeighborY="-519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3C85035-02DE-4CCF-B275-786D1751F340}" type="pres">
      <dgm:prSet presAssocID="{75BE3358-823F-4C33-B3A7-709C73D35412}" presName="level3hierChild" presStyleCnt="0"/>
      <dgm:spPr/>
    </dgm:pt>
  </dgm:ptLst>
  <dgm:cxnLst>
    <dgm:cxn modelId="{CBAF3E3C-BC28-46CA-9D32-C9237E65A593}" type="presOf" srcId="{6AFF7F44-304B-418C-B3ED-35EFDDD80EF5}" destId="{7BC531CC-6B37-448A-A93D-7BBCD779D901}" srcOrd="0" destOrd="0" presId="urn:microsoft.com/office/officeart/2008/layout/HorizontalMultiLevelHierarchy"/>
    <dgm:cxn modelId="{62EA5596-66DA-4774-9138-1379A06286BB}" type="presOf" srcId="{0157583C-440D-492A-9DAA-2167348948B4}" destId="{E69C96F4-5E30-4FB1-B711-621AAD6A7940}" srcOrd="1" destOrd="0" presId="urn:microsoft.com/office/officeart/2008/layout/HorizontalMultiLevelHierarchy"/>
    <dgm:cxn modelId="{7C935C25-1360-4A84-BF56-CD5F332959D5}" srcId="{4A131B17-B172-4BD3-B287-0C8544CD1532}" destId="{4EFC564D-4BA4-47C1-89A9-237A628BED1E}" srcOrd="0" destOrd="0" parTransId="{504B30E7-34DD-4BF8-91D4-5D6D7F8B151A}" sibTransId="{10743093-CA24-4EC0-A803-114FA6A13A34}"/>
    <dgm:cxn modelId="{1EC8677F-2F87-43E3-A1A0-A6C039256ABB}" type="presOf" srcId="{6AFF7F44-304B-418C-B3ED-35EFDDD80EF5}" destId="{86D81E69-CAC8-47B4-9514-DB9163C2C672}" srcOrd="1" destOrd="0" presId="urn:microsoft.com/office/officeart/2008/layout/HorizontalMultiLevelHierarchy"/>
    <dgm:cxn modelId="{16C85B2A-8B27-41A1-9512-6686A8C75EDD}" type="presOf" srcId="{75BE3358-823F-4C33-B3A7-709C73D35412}" destId="{88C24C17-18D3-4751-B15D-0EFC1FC2EBC7}" srcOrd="0" destOrd="0" presId="urn:microsoft.com/office/officeart/2008/layout/HorizontalMultiLevelHierarchy"/>
    <dgm:cxn modelId="{A0E7BC8E-0563-4285-BA33-A322E71ECE0D}" srcId="{4EFC564D-4BA4-47C1-89A9-237A628BED1E}" destId="{9DD7DA1E-6996-4E03-AA64-7AFA4B28C48E}" srcOrd="0" destOrd="0" parTransId="{6AFF7F44-304B-418C-B3ED-35EFDDD80EF5}" sibTransId="{8D363F51-B142-49B9-9A6D-E4F290007B2F}"/>
    <dgm:cxn modelId="{C12FCD12-7DDC-4D68-8F6E-AB613D673F37}" type="presOf" srcId="{4A131B17-B172-4BD3-B287-0C8544CD1532}" destId="{68B16825-4E76-4E90-922F-1AA9E9DF05ED}" srcOrd="0" destOrd="0" presId="urn:microsoft.com/office/officeart/2008/layout/HorizontalMultiLevelHierarchy"/>
    <dgm:cxn modelId="{B59E63DB-782C-445B-AC1D-A5BA915A8793}" type="presOf" srcId="{4EFC564D-4BA4-47C1-89A9-237A628BED1E}" destId="{9DFB7DBA-C36F-468A-BE98-17A28B059DF6}" srcOrd="0" destOrd="0" presId="urn:microsoft.com/office/officeart/2008/layout/HorizontalMultiLevelHierarchy"/>
    <dgm:cxn modelId="{033BF75F-A896-4CB3-AF60-2E467B6DB449}" type="presOf" srcId="{0157583C-440D-492A-9DAA-2167348948B4}" destId="{EDE47415-E675-4E4D-B834-BE8A2DABFBB0}" srcOrd="0" destOrd="0" presId="urn:microsoft.com/office/officeart/2008/layout/HorizontalMultiLevelHierarchy"/>
    <dgm:cxn modelId="{BCEC6FA6-FF5D-4F8E-903F-BF0653F2056F}" type="presOf" srcId="{9DD7DA1E-6996-4E03-AA64-7AFA4B28C48E}" destId="{80B41B1C-841C-436C-A34A-E871F39481FB}" srcOrd="0" destOrd="0" presId="urn:microsoft.com/office/officeart/2008/layout/HorizontalMultiLevelHierarchy"/>
    <dgm:cxn modelId="{F9EC0362-3459-4BB6-85D6-B63998FCF57D}" srcId="{4EFC564D-4BA4-47C1-89A9-237A628BED1E}" destId="{75BE3358-823F-4C33-B3A7-709C73D35412}" srcOrd="1" destOrd="0" parTransId="{0157583C-440D-492A-9DAA-2167348948B4}" sibTransId="{14C73FD9-4451-456B-9BA2-8E2063502FF2}"/>
    <dgm:cxn modelId="{A39A2449-D5C2-4B9D-A800-A28119B0CBAE}" type="presParOf" srcId="{68B16825-4E76-4E90-922F-1AA9E9DF05ED}" destId="{7C38E57B-4941-4BD7-B853-34215DC6509E}" srcOrd="0" destOrd="0" presId="urn:microsoft.com/office/officeart/2008/layout/HorizontalMultiLevelHierarchy"/>
    <dgm:cxn modelId="{1A57A518-F120-4D3C-B625-BC329E3E1FF8}" type="presParOf" srcId="{7C38E57B-4941-4BD7-B853-34215DC6509E}" destId="{9DFB7DBA-C36F-468A-BE98-17A28B059DF6}" srcOrd="0" destOrd="0" presId="urn:microsoft.com/office/officeart/2008/layout/HorizontalMultiLevelHierarchy"/>
    <dgm:cxn modelId="{F96E1CD6-C8C2-4834-81F4-680C1F93FF69}" type="presParOf" srcId="{7C38E57B-4941-4BD7-B853-34215DC6509E}" destId="{5FFC2228-238C-4DBF-92CE-8AEF95D21590}" srcOrd="1" destOrd="0" presId="urn:microsoft.com/office/officeart/2008/layout/HorizontalMultiLevelHierarchy"/>
    <dgm:cxn modelId="{BCF8D1C1-9615-44B3-85DA-498AD6149870}" type="presParOf" srcId="{5FFC2228-238C-4DBF-92CE-8AEF95D21590}" destId="{7BC531CC-6B37-448A-A93D-7BBCD779D901}" srcOrd="0" destOrd="0" presId="urn:microsoft.com/office/officeart/2008/layout/HorizontalMultiLevelHierarchy"/>
    <dgm:cxn modelId="{4D8ED69C-D2E4-4B28-BCCF-7A20277637B2}" type="presParOf" srcId="{7BC531CC-6B37-448A-A93D-7BBCD779D901}" destId="{86D81E69-CAC8-47B4-9514-DB9163C2C672}" srcOrd="0" destOrd="0" presId="urn:microsoft.com/office/officeart/2008/layout/HorizontalMultiLevelHierarchy"/>
    <dgm:cxn modelId="{47DE96F4-42A4-4E4D-91A2-8E7598697BBE}" type="presParOf" srcId="{5FFC2228-238C-4DBF-92CE-8AEF95D21590}" destId="{7AE80074-3D1F-426A-9C95-85F161270780}" srcOrd="1" destOrd="0" presId="urn:microsoft.com/office/officeart/2008/layout/HorizontalMultiLevelHierarchy"/>
    <dgm:cxn modelId="{CDF51E92-BC17-4BEC-B645-5A10C13E1A77}" type="presParOf" srcId="{7AE80074-3D1F-426A-9C95-85F161270780}" destId="{80B41B1C-841C-436C-A34A-E871F39481FB}" srcOrd="0" destOrd="0" presId="urn:microsoft.com/office/officeart/2008/layout/HorizontalMultiLevelHierarchy"/>
    <dgm:cxn modelId="{EC7F5B89-612A-451B-B1F5-97514DE37711}" type="presParOf" srcId="{7AE80074-3D1F-426A-9C95-85F161270780}" destId="{1FD9EA91-7F48-4B78-A0DF-6D78C505CAB3}" srcOrd="1" destOrd="0" presId="urn:microsoft.com/office/officeart/2008/layout/HorizontalMultiLevelHierarchy"/>
    <dgm:cxn modelId="{B456D4DF-05F6-4788-A07B-073D2D2DCA6A}" type="presParOf" srcId="{5FFC2228-238C-4DBF-92CE-8AEF95D21590}" destId="{EDE47415-E675-4E4D-B834-BE8A2DABFBB0}" srcOrd="2" destOrd="0" presId="urn:microsoft.com/office/officeart/2008/layout/HorizontalMultiLevelHierarchy"/>
    <dgm:cxn modelId="{D3B476EA-3B6C-4C55-ADCA-47576BAB8694}" type="presParOf" srcId="{EDE47415-E675-4E4D-B834-BE8A2DABFBB0}" destId="{E69C96F4-5E30-4FB1-B711-621AAD6A7940}" srcOrd="0" destOrd="0" presId="urn:microsoft.com/office/officeart/2008/layout/HorizontalMultiLevelHierarchy"/>
    <dgm:cxn modelId="{D7D24745-73F1-4215-A3A5-27B5D9AF2981}" type="presParOf" srcId="{5FFC2228-238C-4DBF-92CE-8AEF95D21590}" destId="{BC792C75-98DA-4661-B532-49519AD354ED}" srcOrd="3" destOrd="0" presId="urn:microsoft.com/office/officeart/2008/layout/HorizontalMultiLevelHierarchy"/>
    <dgm:cxn modelId="{160D645A-F9F6-480B-B3B1-BB7CC31730E2}" type="presParOf" srcId="{BC792C75-98DA-4661-B532-49519AD354ED}" destId="{88C24C17-18D3-4751-B15D-0EFC1FC2EBC7}" srcOrd="0" destOrd="0" presId="urn:microsoft.com/office/officeart/2008/layout/HorizontalMultiLevelHierarchy"/>
    <dgm:cxn modelId="{586D5F67-A490-4963-BD9B-37363309250E}" type="presParOf" srcId="{BC792C75-98DA-4661-B532-49519AD354ED}" destId="{F3C85035-02DE-4CCF-B275-786D1751F3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E88970-595E-477E-988A-0E1A5BE762D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43B6745-6C9A-4FB2-B957-A78012B86C9C}">
      <dgm:prSet phldrT="[Szöveg]"/>
      <dgm:spPr/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NGM</a:t>
          </a:r>
          <a:endParaRPr lang="hu-HU" b="1" dirty="0">
            <a:solidFill>
              <a:srgbClr val="FF0000"/>
            </a:solidFill>
          </a:endParaRPr>
        </a:p>
      </dgm:t>
    </dgm:pt>
    <dgm:pt modelId="{1D148D76-98B4-4A20-9751-9B576D978ABF}" type="parTrans" cxnId="{DEE42771-328A-4DD2-BE01-869A4E9F3CDE}">
      <dgm:prSet/>
      <dgm:spPr/>
      <dgm:t>
        <a:bodyPr/>
        <a:lstStyle/>
        <a:p>
          <a:endParaRPr lang="hu-HU"/>
        </a:p>
      </dgm:t>
    </dgm:pt>
    <dgm:pt modelId="{4BC2601D-720C-4E0A-86DF-6D85A2D1860E}" type="sibTrans" cxnId="{DEE42771-328A-4DD2-BE01-869A4E9F3CDE}">
      <dgm:prSet/>
      <dgm:spPr/>
      <dgm:t>
        <a:bodyPr/>
        <a:lstStyle/>
        <a:p>
          <a:endParaRPr lang="hu-HU"/>
        </a:p>
      </dgm:t>
    </dgm:pt>
    <dgm:pt modelId="{96812504-8728-4381-872E-2EBD55371F25}">
      <dgm:prSet phldrT="[Szöveg]"/>
      <dgm:spPr/>
      <dgm:t>
        <a:bodyPr/>
        <a:lstStyle/>
        <a:p>
          <a:r>
            <a:rPr lang="hu-HU" dirty="0" smtClean="0"/>
            <a:t>NSZFH</a:t>
          </a:r>
          <a:endParaRPr lang="hu-HU" dirty="0"/>
        </a:p>
      </dgm:t>
    </dgm:pt>
    <dgm:pt modelId="{C1D72A33-C409-4960-8613-014B93BE0FA6}" type="parTrans" cxnId="{0F2513D8-B921-462E-B8D1-9F17CCF5F488}">
      <dgm:prSet/>
      <dgm:spPr/>
      <dgm:t>
        <a:bodyPr/>
        <a:lstStyle/>
        <a:p>
          <a:endParaRPr lang="hu-HU"/>
        </a:p>
      </dgm:t>
    </dgm:pt>
    <dgm:pt modelId="{F21685F9-5AC8-4AA8-B088-D72FCE1F6F7D}" type="sibTrans" cxnId="{0F2513D8-B921-462E-B8D1-9F17CCF5F488}">
      <dgm:prSet/>
      <dgm:spPr/>
      <dgm:t>
        <a:bodyPr/>
        <a:lstStyle/>
        <a:p>
          <a:endParaRPr lang="hu-HU"/>
        </a:p>
      </dgm:t>
    </dgm:pt>
    <dgm:pt modelId="{5E30CF5B-BE45-4623-A820-FD586DA82CB1}">
      <dgm:prSet phldrT="[Szöveg]"/>
      <dgm:spPr/>
      <dgm:t>
        <a:bodyPr/>
        <a:lstStyle/>
        <a:p>
          <a:r>
            <a:rPr lang="hu-HU" dirty="0" smtClean="0"/>
            <a:t>Centrum</a:t>
          </a:r>
          <a:endParaRPr lang="hu-HU" dirty="0"/>
        </a:p>
      </dgm:t>
    </dgm:pt>
    <dgm:pt modelId="{2C9B3538-B71E-43F6-9A30-5F880A5D3B6D}" type="parTrans" cxnId="{984432A1-B03D-4E33-AFCB-668C78160651}">
      <dgm:prSet/>
      <dgm:spPr/>
      <dgm:t>
        <a:bodyPr/>
        <a:lstStyle/>
        <a:p>
          <a:endParaRPr lang="hu-HU"/>
        </a:p>
      </dgm:t>
    </dgm:pt>
    <dgm:pt modelId="{A1321ED9-83B5-434A-8884-94C6E3714003}" type="sibTrans" cxnId="{984432A1-B03D-4E33-AFCB-668C78160651}">
      <dgm:prSet/>
      <dgm:spPr/>
      <dgm:t>
        <a:bodyPr/>
        <a:lstStyle/>
        <a:p>
          <a:endParaRPr lang="hu-HU"/>
        </a:p>
      </dgm:t>
    </dgm:pt>
    <dgm:pt modelId="{BDE2FB3D-123A-4ADF-BAE6-F33865837974}" type="pres">
      <dgm:prSet presAssocID="{92E88970-595E-477E-988A-0E1A5BE762D3}" presName="compositeShape" presStyleCnt="0">
        <dgm:presLayoutVars>
          <dgm:dir/>
          <dgm:resizeHandles/>
        </dgm:presLayoutVars>
      </dgm:prSet>
      <dgm:spPr/>
    </dgm:pt>
    <dgm:pt modelId="{F07CF162-4714-4F16-8292-573AC3BE9B88}" type="pres">
      <dgm:prSet presAssocID="{92E88970-595E-477E-988A-0E1A5BE762D3}" presName="pyramid" presStyleLbl="node1" presStyleIdx="0" presStyleCnt="1" custLinFactNeighborX="-971" custLinFactNeighborY="13281"/>
      <dgm:spPr/>
    </dgm:pt>
    <dgm:pt modelId="{1A86379D-E857-48CA-BB9D-B3D5CBCA8E17}" type="pres">
      <dgm:prSet presAssocID="{92E88970-595E-477E-988A-0E1A5BE762D3}" presName="theList" presStyleCnt="0"/>
      <dgm:spPr/>
    </dgm:pt>
    <dgm:pt modelId="{CF017F4F-2D8C-44FA-986B-ED4E5DA64686}" type="pres">
      <dgm:prSet presAssocID="{743B6745-6C9A-4FB2-B957-A78012B86C9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4A89A0-248A-4183-B960-DBB25FA2D747}" type="pres">
      <dgm:prSet presAssocID="{743B6745-6C9A-4FB2-B957-A78012B86C9C}" presName="aSpace" presStyleCnt="0"/>
      <dgm:spPr/>
    </dgm:pt>
    <dgm:pt modelId="{6147C4FD-78AF-48E6-9012-0737713DA649}" type="pres">
      <dgm:prSet presAssocID="{96812504-8728-4381-872E-2EBD55371F2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26D411-1978-49CC-AC57-C7D00DF3FFB9}" type="pres">
      <dgm:prSet presAssocID="{96812504-8728-4381-872E-2EBD55371F25}" presName="aSpace" presStyleCnt="0"/>
      <dgm:spPr/>
    </dgm:pt>
    <dgm:pt modelId="{76898BBA-45BE-44A3-BADF-2B3E58EB8448}" type="pres">
      <dgm:prSet presAssocID="{5E30CF5B-BE45-4623-A820-FD586DA82CB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18F548-E034-49D5-BBBA-741DA515BFD4}" type="pres">
      <dgm:prSet presAssocID="{5E30CF5B-BE45-4623-A820-FD586DA82CB1}" presName="aSpace" presStyleCnt="0"/>
      <dgm:spPr/>
    </dgm:pt>
  </dgm:ptLst>
  <dgm:cxnLst>
    <dgm:cxn modelId="{6ADEE49E-270E-456F-A913-B7FDE24DA781}" type="presOf" srcId="{743B6745-6C9A-4FB2-B957-A78012B86C9C}" destId="{CF017F4F-2D8C-44FA-986B-ED4E5DA64686}" srcOrd="0" destOrd="0" presId="urn:microsoft.com/office/officeart/2005/8/layout/pyramid2"/>
    <dgm:cxn modelId="{863A8CDA-7B4C-441B-854D-F0535FB445F7}" type="presOf" srcId="{92E88970-595E-477E-988A-0E1A5BE762D3}" destId="{BDE2FB3D-123A-4ADF-BAE6-F33865837974}" srcOrd="0" destOrd="0" presId="urn:microsoft.com/office/officeart/2005/8/layout/pyramid2"/>
    <dgm:cxn modelId="{984432A1-B03D-4E33-AFCB-668C78160651}" srcId="{92E88970-595E-477E-988A-0E1A5BE762D3}" destId="{5E30CF5B-BE45-4623-A820-FD586DA82CB1}" srcOrd="2" destOrd="0" parTransId="{2C9B3538-B71E-43F6-9A30-5F880A5D3B6D}" sibTransId="{A1321ED9-83B5-434A-8884-94C6E3714003}"/>
    <dgm:cxn modelId="{99B77D54-8EBB-4861-8825-AB3D04796F7E}" type="presOf" srcId="{5E30CF5B-BE45-4623-A820-FD586DA82CB1}" destId="{76898BBA-45BE-44A3-BADF-2B3E58EB8448}" srcOrd="0" destOrd="0" presId="urn:microsoft.com/office/officeart/2005/8/layout/pyramid2"/>
    <dgm:cxn modelId="{DEE42771-328A-4DD2-BE01-869A4E9F3CDE}" srcId="{92E88970-595E-477E-988A-0E1A5BE762D3}" destId="{743B6745-6C9A-4FB2-B957-A78012B86C9C}" srcOrd="0" destOrd="0" parTransId="{1D148D76-98B4-4A20-9751-9B576D978ABF}" sibTransId="{4BC2601D-720C-4E0A-86DF-6D85A2D1860E}"/>
    <dgm:cxn modelId="{2992A5EC-A023-4A34-8264-E44C604EB5A7}" type="presOf" srcId="{96812504-8728-4381-872E-2EBD55371F25}" destId="{6147C4FD-78AF-48E6-9012-0737713DA649}" srcOrd="0" destOrd="0" presId="urn:microsoft.com/office/officeart/2005/8/layout/pyramid2"/>
    <dgm:cxn modelId="{0F2513D8-B921-462E-B8D1-9F17CCF5F488}" srcId="{92E88970-595E-477E-988A-0E1A5BE762D3}" destId="{96812504-8728-4381-872E-2EBD55371F25}" srcOrd="1" destOrd="0" parTransId="{C1D72A33-C409-4960-8613-014B93BE0FA6}" sibTransId="{F21685F9-5AC8-4AA8-B088-D72FCE1F6F7D}"/>
    <dgm:cxn modelId="{AD608924-D605-4E63-A484-D2049CCD07B4}" type="presParOf" srcId="{BDE2FB3D-123A-4ADF-BAE6-F33865837974}" destId="{F07CF162-4714-4F16-8292-573AC3BE9B88}" srcOrd="0" destOrd="0" presId="urn:microsoft.com/office/officeart/2005/8/layout/pyramid2"/>
    <dgm:cxn modelId="{C3E0B47D-294A-4190-8794-8957B463CBEE}" type="presParOf" srcId="{BDE2FB3D-123A-4ADF-BAE6-F33865837974}" destId="{1A86379D-E857-48CA-BB9D-B3D5CBCA8E17}" srcOrd="1" destOrd="0" presId="urn:microsoft.com/office/officeart/2005/8/layout/pyramid2"/>
    <dgm:cxn modelId="{04526EF0-3620-47CF-BB33-6170C9E47277}" type="presParOf" srcId="{1A86379D-E857-48CA-BB9D-B3D5CBCA8E17}" destId="{CF017F4F-2D8C-44FA-986B-ED4E5DA64686}" srcOrd="0" destOrd="0" presId="urn:microsoft.com/office/officeart/2005/8/layout/pyramid2"/>
    <dgm:cxn modelId="{CD04AEDD-DDC8-4A1E-93DA-2D2B7D09DAC4}" type="presParOf" srcId="{1A86379D-E857-48CA-BB9D-B3D5CBCA8E17}" destId="{024A89A0-248A-4183-B960-DBB25FA2D747}" srcOrd="1" destOrd="0" presId="urn:microsoft.com/office/officeart/2005/8/layout/pyramid2"/>
    <dgm:cxn modelId="{BEA10E82-DFAE-4168-A86E-D5AFE3872352}" type="presParOf" srcId="{1A86379D-E857-48CA-BB9D-B3D5CBCA8E17}" destId="{6147C4FD-78AF-48E6-9012-0737713DA649}" srcOrd="2" destOrd="0" presId="urn:microsoft.com/office/officeart/2005/8/layout/pyramid2"/>
    <dgm:cxn modelId="{4437CB0F-374B-492A-A888-9296BA8C41EA}" type="presParOf" srcId="{1A86379D-E857-48CA-BB9D-B3D5CBCA8E17}" destId="{8526D411-1978-49CC-AC57-C7D00DF3FFB9}" srcOrd="3" destOrd="0" presId="urn:microsoft.com/office/officeart/2005/8/layout/pyramid2"/>
    <dgm:cxn modelId="{8C146A3E-0A96-442F-B95A-0572A08AD566}" type="presParOf" srcId="{1A86379D-E857-48CA-BB9D-B3D5CBCA8E17}" destId="{76898BBA-45BE-44A3-BADF-2B3E58EB8448}" srcOrd="4" destOrd="0" presId="urn:microsoft.com/office/officeart/2005/8/layout/pyramid2"/>
    <dgm:cxn modelId="{3742284F-450C-4F32-8466-1426FB0105BB}" type="presParOf" srcId="{1A86379D-E857-48CA-BB9D-B3D5CBCA8E17}" destId="{7418F548-E034-49D5-BBBA-741DA515BFD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69B0AA-9D74-4072-B256-8BF80B30E35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6FF5860-7839-4C36-805E-044141BD12B0}">
      <dgm:prSet phldrT="[Szöveg]"/>
      <dgm:spPr/>
      <dgm:t>
        <a:bodyPr/>
        <a:lstStyle/>
        <a:p>
          <a:r>
            <a:rPr lang="hu-HU" dirty="0" smtClean="0"/>
            <a:t>4030</a:t>
          </a:r>
        </a:p>
        <a:p>
          <a:r>
            <a:rPr lang="hu-HU" dirty="0" smtClean="0"/>
            <a:t>Fokos utca 12.</a:t>
          </a:r>
        </a:p>
      </dgm:t>
    </dgm:pt>
    <dgm:pt modelId="{5944873C-32D8-43C3-B9D3-92D82129DC6D}" type="parTrans" cxnId="{BE6630FF-C62B-4E4C-AC7D-D38E3FE4325B}">
      <dgm:prSet/>
      <dgm:spPr/>
      <dgm:t>
        <a:bodyPr/>
        <a:lstStyle/>
        <a:p>
          <a:endParaRPr lang="hu-HU"/>
        </a:p>
      </dgm:t>
    </dgm:pt>
    <dgm:pt modelId="{757551DA-D453-4BCC-80E1-584D3283CD9D}" type="sibTrans" cxnId="{BE6630FF-C62B-4E4C-AC7D-D38E3FE4325B}">
      <dgm:prSet/>
      <dgm:spPr/>
      <dgm:t>
        <a:bodyPr/>
        <a:lstStyle/>
        <a:p>
          <a:endParaRPr lang="hu-HU"/>
        </a:p>
      </dgm:t>
    </dgm:pt>
    <dgm:pt modelId="{AB10C817-7D8B-4C85-B1FA-AB2D2C5D52CD}">
      <dgm:prSet phldrT="[Szöveg]"/>
      <dgm:spPr/>
      <dgm:t>
        <a:bodyPr/>
        <a:lstStyle/>
        <a:p>
          <a:r>
            <a:rPr lang="hu-HU" dirty="0" smtClean="0"/>
            <a:t>Önálló költségvetési szerv</a:t>
          </a:r>
        </a:p>
      </dgm:t>
    </dgm:pt>
    <dgm:pt modelId="{5C2965F4-C48F-4EB8-8493-643794036DD4}" type="parTrans" cxnId="{EDE7CAD8-BB24-46F5-8535-8C2D738FB1D7}">
      <dgm:prSet/>
      <dgm:spPr/>
      <dgm:t>
        <a:bodyPr/>
        <a:lstStyle/>
        <a:p>
          <a:endParaRPr lang="hu-HU"/>
        </a:p>
      </dgm:t>
    </dgm:pt>
    <dgm:pt modelId="{CCB4548F-16B6-42CA-8243-54B0D1A69A01}" type="sibTrans" cxnId="{EDE7CAD8-BB24-46F5-8535-8C2D738FB1D7}">
      <dgm:prSet/>
      <dgm:spPr/>
      <dgm:t>
        <a:bodyPr/>
        <a:lstStyle/>
        <a:p>
          <a:endParaRPr lang="hu-HU"/>
        </a:p>
      </dgm:t>
    </dgm:pt>
    <dgm:pt modelId="{2E16FEEE-8DB0-4B0C-8EA3-23DA87888E95}">
      <dgm:prSet phldrT="[Szöveg]"/>
      <dgm:spPr/>
      <dgm:t>
        <a:bodyPr/>
        <a:lstStyle/>
        <a:p>
          <a:r>
            <a:rPr lang="hu-HU" dirty="0" smtClean="0"/>
            <a:t>OM:203033</a:t>
          </a:r>
        </a:p>
        <a:p>
          <a:r>
            <a:rPr lang="hu-HU" dirty="0" smtClean="0"/>
            <a:t>Többcélú köznevelési intézmény</a:t>
          </a:r>
        </a:p>
      </dgm:t>
    </dgm:pt>
    <dgm:pt modelId="{E7684847-06EA-49AC-B39C-9662E100A77C}" type="parTrans" cxnId="{52EEE80E-98D4-4820-B3E2-97BE4FAEB88E}">
      <dgm:prSet/>
      <dgm:spPr/>
      <dgm:t>
        <a:bodyPr/>
        <a:lstStyle/>
        <a:p>
          <a:endParaRPr lang="hu-HU"/>
        </a:p>
      </dgm:t>
    </dgm:pt>
    <dgm:pt modelId="{CC55132E-9D5C-4FFF-9244-43FCAB7451FF}" type="sibTrans" cxnId="{52EEE80E-98D4-4820-B3E2-97BE4FAEB88E}">
      <dgm:prSet/>
      <dgm:spPr/>
      <dgm:t>
        <a:bodyPr/>
        <a:lstStyle/>
        <a:p>
          <a:endParaRPr lang="hu-HU"/>
        </a:p>
      </dgm:t>
    </dgm:pt>
    <dgm:pt modelId="{1E5C592B-5638-4C97-BC97-E598ED800E5B}" type="pres">
      <dgm:prSet presAssocID="{C369B0AA-9D74-4072-B256-8BF80B30E352}" presName="Name0" presStyleCnt="0">
        <dgm:presLayoutVars>
          <dgm:dir/>
          <dgm:resizeHandles val="exact"/>
        </dgm:presLayoutVars>
      </dgm:prSet>
      <dgm:spPr/>
    </dgm:pt>
    <dgm:pt modelId="{D835FAB7-D047-4F59-B1E1-625618AF6E3E}" type="pres">
      <dgm:prSet presAssocID="{C369B0AA-9D74-4072-B256-8BF80B30E352}" presName="bkgdShp" presStyleLbl="alignAccFollowNode1" presStyleIdx="0" presStyleCnt="1"/>
      <dgm:spPr/>
    </dgm:pt>
    <dgm:pt modelId="{471BF496-F030-4B45-AE03-C14A3387123C}" type="pres">
      <dgm:prSet presAssocID="{C369B0AA-9D74-4072-B256-8BF80B30E352}" presName="linComp" presStyleCnt="0"/>
      <dgm:spPr/>
    </dgm:pt>
    <dgm:pt modelId="{A4150AED-5F33-49AA-9842-253E7FAB7653}" type="pres">
      <dgm:prSet presAssocID="{36FF5860-7839-4C36-805E-044141BD12B0}" presName="compNode" presStyleCnt="0"/>
      <dgm:spPr/>
    </dgm:pt>
    <dgm:pt modelId="{84EF2CE5-35B7-4A99-A412-8F649B734374}" type="pres">
      <dgm:prSet presAssocID="{36FF5860-7839-4C36-805E-044141BD12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217BE0-C4D4-4C64-BC62-FC0A863A1F0F}" type="pres">
      <dgm:prSet presAssocID="{36FF5860-7839-4C36-805E-044141BD12B0}" presName="invisiNode" presStyleLbl="node1" presStyleIdx="0" presStyleCnt="3"/>
      <dgm:spPr/>
    </dgm:pt>
    <dgm:pt modelId="{CF73E5B3-7607-4717-B14B-D010CDC62279}" type="pres">
      <dgm:prSet presAssocID="{36FF5860-7839-4C36-805E-044141BD12B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DA06ABD1-9CCD-4392-98E4-3BFE51B6CD65}" type="pres">
      <dgm:prSet presAssocID="{757551DA-D453-4BCC-80E1-584D3283CD9D}" presName="sibTrans" presStyleLbl="sibTrans2D1" presStyleIdx="0" presStyleCnt="0"/>
      <dgm:spPr/>
      <dgm:t>
        <a:bodyPr/>
        <a:lstStyle/>
        <a:p>
          <a:endParaRPr lang="hu-HU"/>
        </a:p>
      </dgm:t>
    </dgm:pt>
    <dgm:pt modelId="{69E3ED54-80BD-458A-9B7A-F1F22EA3F83B}" type="pres">
      <dgm:prSet presAssocID="{AB10C817-7D8B-4C85-B1FA-AB2D2C5D52CD}" presName="compNode" presStyleCnt="0"/>
      <dgm:spPr/>
    </dgm:pt>
    <dgm:pt modelId="{A4F77B59-F40E-422E-B593-FF668FED483F}" type="pres">
      <dgm:prSet presAssocID="{AB10C817-7D8B-4C85-B1FA-AB2D2C5D52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6B7230-E366-4681-AF43-8F83B573DE67}" type="pres">
      <dgm:prSet presAssocID="{AB10C817-7D8B-4C85-B1FA-AB2D2C5D52CD}" presName="invisiNode" presStyleLbl="node1" presStyleIdx="1" presStyleCnt="3"/>
      <dgm:spPr/>
    </dgm:pt>
    <dgm:pt modelId="{77738B34-E892-4EF1-969D-11D867DB9C7F}" type="pres">
      <dgm:prSet presAssocID="{AB10C817-7D8B-4C85-B1FA-AB2D2C5D52CD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5482EAC-6715-4695-B851-3BD751026682}" type="pres">
      <dgm:prSet presAssocID="{CCB4548F-16B6-42CA-8243-54B0D1A69A01}" presName="sibTrans" presStyleLbl="sibTrans2D1" presStyleIdx="0" presStyleCnt="0"/>
      <dgm:spPr/>
      <dgm:t>
        <a:bodyPr/>
        <a:lstStyle/>
        <a:p>
          <a:endParaRPr lang="hu-HU"/>
        </a:p>
      </dgm:t>
    </dgm:pt>
    <dgm:pt modelId="{4AE595F9-91D6-4CFE-BB87-2C4A105EB289}" type="pres">
      <dgm:prSet presAssocID="{2E16FEEE-8DB0-4B0C-8EA3-23DA87888E95}" presName="compNode" presStyleCnt="0"/>
      <dgm:spPr/>
    </dgm:pt>
    <dgm:pt modelId="{DC593926-FA08-4027-A4B6-87BD2F51C616}" type="pres">
      <dgm:prSet presAssocID="{2E16FEEE-8DB0-4B0C-8EA3-23DA87888E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230E7D-AA11-4C1D-9C95-17EA7B7FE7EE}" type="pres">
      <dgm:prSet presAssocID="{2E16FEEE-8DB0-4B0C-8EA3-23DA87888E95}" presName="invisiNode" presStyleLbl="node1" presStyleIdx="2" presStyleCnt="3"/>
      <dgm:spPr/>
    </dgm:pt>
    <dgm:pt modelId="{3E8EB2A9-8572-421E-96D2-66562E745BCB}" type="pres">
      <dgm:prSet presAssocID="{2E16FEEE-8DB0-4B0C-8EA3-23DA87888E9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DE7CAD8-BB24-46F5-8535-8C2D738FB1D7}" srcId="{C369B0AA-9D74-4072-B256-8BF80B30E352}" destId="{AB10C817-7D8B-4C85-B1FA-AB2D2C5D52CD}" srcOrd="1" destOrd="0" parTransId="{5C2965F4-C48F-4EB8-8493-643794036DD4}" sibTransId="{CCB4548F-16B6-42CA-8243-54B0D1A69A01}"/>
    <dgm:cxn modelId="{2679D5A7-E247-44F2-8C15-258B0BD4D4A9}" type="presOf" srcId="{CCB4548F-16B6-42CA-8243-54B0D1A69A01}" destId="{55482EAC-6715-4695-B851-3BD751026682}" srcOrd="0" destOrd="0" presId="urn:microsoft.com/office/officeart/2005/8/layout/pList2"/>
    <dgm:cxn modelId="{F91A8DC7-43AF-41D2-BD5A-CD89D6E3AFA4}" type="presOf" srcId="{2E16FEEE-8DB0-4B0C-8EA3-23DA87888E95}" destId="{DC593926-FA08-4027-A4B6-87BD2F51C616}" srcOrd="0" destOrd="0" presId="urn:microsoft.com/office/officeart/2005/8/layout/pList2"/>
    <dgm:cxn modelId="{738E5EFD-9D00-4FAD-85BA-A738B14CC8FF}" type="presOf" srcId="{36FF5860-7839-4C36-805E-044141BD12B0}" destId="{84EF2CE5-35B7-4A99-A412-8F649B734374}" srcOrd="0" destOrd="0" presId="urn:microsoft.com/office/officeart/2005/8/layout/pList2"/>
    <dgm:cxn modelId="{865AE5C5-6834-489D-9105-0313F99FCA53}" type="presOf" srcId="{757551DA-D453-4BCC-80E1-584D3283CD9D}" destId="{DA06ABD1-9CCD-4392-98E4-3BFE51B6CD65}" srcOrd="0" destOrd="0" presId="urn:microsoft.com/office/officeart/2005/8/layout/pList2"/>
    <dgm:cxn modelId="{52EEE80E-98D4-4820-B3E2-97BE4FAEB88E}" srcId="{C369B0AA-9D74-4072-B256-8BF80B30E352}" destId="{2E16FEEE-8DB0-4B0C-8EA3-23DA87888E95}" srcOrd="2" destOrd="0" parTransId="{E7684847-06EA-49AC-B39C-9662E100A77C}" sibTransId="{CC55132E-9D5C-4FFF-9244-43FCAB7451FF}"/>
    <dgm:cxn modelId="{4081996A-A644-4CAE-9638-100F900B2D82}" type="presOf" srcId="{C369B0AA-9D74-4072-B256-8BF80B30E352}" destId="{1E5C592B-5638-4C97-BC97-E598ED800E5B}" srcOrd="0" destOrd="0" presId="urn:microsoft.com/office/officeart/2005/8/layout/pList2"/>
    <dgm:cxn modelId="{0C8086B4-DC58-4F9A-8822-10625C75363C}" type="presOf" srcId="{AB10C817-7D8B-4C85-B1FA-AB2D2C5D52CD}" destId="{A4F77B59-F40E-422E-B593-FF668FED483F}" srcOrd="0" destOrd="0" presId="urn:microsoft.com/office/officeart/2005/8/layout/pList2"/>
    <dgm:cxn modelId="{BE6630FF-C62B-4E4C-AC7D-D38E3FE4325B}" srcId="{C369B0AA-9D74-4072-B256-8BF80B30E352}" destId="{36FF5860-7839-4C36-805E-044141BD12B0}" srcOrd="0" destOrd="0" parTransId="{5944873C-32D8-43C3-B9D3-92D82129DC6D}" sibTransId="{757551DA-D453-4BCC-80E1-584D3283CD9D}"/>
    <dgm:cxn modelId="{F60DE854-21AA-4F11-9149-F3F48DF78988}" type="presParOf" srcId="{1E5C592B-5638-4C97-BC97-E598ED800E5B}" destId="{D835FAB7-D047-4F59-B1E1-625618AF6E3E}" srcOrd="0" destOrd="0" presId="urn:microsoft.com/office/officeart/2005/8/layout/pList2"/>
    <dgm:cxn modelId="{B5C88A65-E221-439F-B467-B13F9A974F5A}" type="presParOf" srcId="{1E5C592B-5638-4C97-BC97-E598ED800E5B}" destId="{471BF496-F030-4B45-AE03-C14A3387123C}" srcOrd="1" destOrd="0" presId="urn:microsoft.com/office/officeart/2005/8/layout/pList2"/>
    <dgm:cxn modelId="{C810E7F4-6652-4709-96A7-7F17A7198311}" type="presParOf" srcId="{471BF496-F030-4B45-AE03-C14A3387123C}" destId="{A4150AED-5F33-49AA-9842-253E7FAB7653}" srcOrd="0" destOrd="0" presId="urn:microsoft.com/office/officeart/2005/8/layout/pList2"/>
    <dgm:cxn modelId="{A6C1E438-4404-4205-9DF2-D30C731ADE68}" type="presParOf" srcId="{A4150AED-5F33-49AA-9842-253E7FAB7653}" destId="{84EF2CE5-35B7-4A99-A412-8F649B734374}" srcOrd="0" destOrd="0" presId="urn:microsoft.com/office/officeart/2005/8/layout/pList2"/>
    <dgm:cxn modelId="{272F3293-6185-439B-983C-C253A7FF7096}" type="presParOf" srcId="{A4150AED-5F33-49AA-9842-253E7FAB7653}" destId="{9C217BE0-C4D4-4C64-BC62-FC0A863A1F0F}" srcOrd="1" destOrd="0" presId="urn:microsoft.com/office/officeart/2005/8/layout/pList2"/>
    <dgm:cxn modelId="{633276E6-61D0-4460-83E0-7B53BDA8A827}" type="presParOf" srcId="{A4150AED-5F33-49AA-9842-253E7FAB7653}" destId="{CF73E5B3-7607-4717-B14B-D010CDC62279}" srcOrd="2" destOrd="0" presId="urn:microsoft.com/office/officeart/2005/8/layout/pList2"/>
    <dgm:cxn modelId="{C93CF43F-E630-4EEF-A965-DC80275D201C}" type="presParOf" srcId="{471BF496-F030-4B45-AE03-C14A3387123C}" destId="{DA06ABD1-9CCD-4392-98E4-3BFE51B6CD65}" srcOrd="1" destOrd="0" presId="urn:microsoft.com/office/officeart/2005/8/layout/pList2"/>
    <dgm:cxn modelId="{146A133B-DD70-47F9-942F-325FDDF76F64}" type="presParOf" srcId="{471BF496-F030-4B45-AE03-C14A3387123C}" destId="{69E3ED54-80BD-458A-9B7A-F1F22EA3F83B}" srcOrd="2" destOrd="0" presId="urn:microsoft.com/office/officeart/2005/8/layout/pList2"/>
    <dgm:cxn modelId="{67E79BE4-A4E5-40BD-BF02-E85901E30A46}" type="presParOf" srcId="{69E3ED54-80BD-458A-9B7A-F1F22EA3F83B}" destId="{A4F77B59-F40E-422E-B593-FF668FED483F}" srcOrd="0" destOrd="0" presId="urn:microsoft.com/office/officeart/2005/8/layout/pList2"/>
    <dgm:cxn modelId="{2997B1D3-E62B-447B-9920-97FE69C67743}" type="presParOf" srcId="{69E3ED54-80BD-458A-9B7A-F1F22EA3F83B}" destId="{CF6B7230-E366-4681-AF43-8F83B573DE67}" srcOrd="1" destOrd="0" presId="urn:microsoft.com/office/officeart/2005/8/layout/pList2"/>
    <dgm:cxn modelId="{72B528BE-C971-4A4F-AA0B-FFA0B9177BA4}" type="presParOf" srcId="{69E3ED54-80BD-458A-9B7A-F1F22EA3F83B}" destId="{77738B34-E892-4EF1-969D-11D867DB9C7F}" srcOrd="2" destOrd="0" presId="urn:microsoft.com/office/officeart/2005/8/layout/pList2"/>
    <dgm:cxn modelId="{1352C52D-B027-4735-9139-EC95316A7893}" type="presParOf" srcId="{471BF496-F030-4B45-AE03-C14A3387123C}" destId="{55482EAC-6715-4695-B851-3BD751026682}" srcOrd="3" destOrd="0" presId="urn:microsoft.com/office/officeart/2005/8/layout/pList2"/>
    <dgm:cxn modelId="{C2FDBF94-5049-439F-A5D8-123B34CFEC86}" type="presParOf" srcId="{471BF496-F030-4B45-AE03-C14A3387123C}" destId="{4AE595F9-91D6-4CFE-BB87-2C4A105EB289}" srcOrd="4" destOrd="0" presId="urn:microsoft.com/office/officeart/2005/8/layout/pList2"/>
    <dgm:cxn modelId="{851017EA-163F-45AD-9588-A7327A4149C0}" type="presParOf" srcId="{4AE595F9-91D6-4CFE-BB87-2C4A105EB289}" destId="{DC593926-FA08-4027-A4B6-87BD2F51C616}" srcOrd="0" destOrd="0" presId="urn:microsoft.com/office/officeart/2005/8/layout/pList2"/>
    <dgm:cxn modelId="{D2A009D6-B093-4194-9A27-9FB0B078C8C5}" type="presParOf" srcId="{4AE595F9-91D6-4CFE-BB87-2C4A105EB289}" destId="{EF230E7D-AA11-4C1D-9C95-17EA7B7FE7EE}" srcOrd="1" destOrd="0" presId="urn:microsoft.com/office/officeart/2005/8/layout/pList2"/>
    <dgm:cxn modelId="{38065362-3A67-4022-98E9-C747E18F5BA0}" type="presParOf" srcId="{4AE595F9-91D6-4CFE-BB87-2C4A105EB289}" destId="{3E8EB2A9-8572-421E-96D2-66562E745BC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1E23B-C4AD-4AA4-98DC-6E761D9A9135}">
      <dsp:nvSpPr>
        <dsp:cNvPr id="0" name=""/>
        <dsp:cNvSpPr/>
      </dsp:nvSpPr>
      <dsp:spPr>
        <a:xfrm>
          <a:off x="3200400" y="1403710"/>
          <a:ext cx="2264306" cy="392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89"/>
              </a:lnTo>
              <a:lnTo>
                <a:pt x="2264306" y="196489"/>
              </a:lnTo>
              <a:lnTo>
                <a:pt x="2264306" y="3929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FC199-9247-4185-B660-5D711024ADB5}">
      <dsp:nvSpPr>
        <dsp:cNvPr id="0" name=""/>
        <dsp:cNvSpPr/>
      </dsp:nvSpPr>
      <dsp:spPr>
        <a:xfrm>
          <a:off x="3154680" y="1403710"/>
          <a:ext cx="91440" cy="392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9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F4C03-2660-4751-91A2-90C7D014F5B2}">
      <dsp:nvSpPr>
        <dsp:cNvPr id="0" name=""/>
        <dsp:cNvSpPr/>
      </dsp:nvSpPr>
      <dsp:spPr>
        <a:xfrm>
          <a:off x="936093" y="1403710"/>
          <a:ext cx="2264306" cy="392978"/>
        </a:xfrm>
        <a:custGeom>
          <a:avLst/>
          <a:gdLst/>
          <a:ahLst/>
          <a:cxnLst/>
          <a:rect l="0" t="0" r="0" b="0"/>
          <a:pathLst>
            <a:path>
              <a:moveTo>
                <a:pt x="2264306" y="0"/>
              </a:moveTo>
              <a:lnTo>
                <a:pt x="2264306" y="196489"/>
              </a:lnTo>
              <a:lnTo>
                <a:pt x="0" y="196489"/>
              </a:lnTo>
              <a:lnTo>
                <a:pt x="0" y="3929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F3681-26EC-45BD-A49F-0C9C277399F3}">
      <dsp:nvSpPr>
        <dsp:cNvPr id="0" name=""/>
        <dsp:cNvSpPr/>
      </dsp:nvSpPr>
      <dsp:spPr>
        <a:xfrm>
          <a:off x="2264736" y="468046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Megújítás-megújulás</a:t>
          </a:r>
          <a:endParaRPr lang="hu-HU" sz="2800" kern="1200" dirty="0"/>
        </a:p>
      </dsp:txBody>
      <dsp:txXfrm>
        <a:off x="2264736" y="468046"/>
        <a:ext cx="1871327" cy="935663"/>
      </dsp:txXfrm>
    </dsp:sp>
    <dsp:sp modelId="{2005EE6B-3D2D-4B81-9C51-DBE1BDE4CF10}">
      <dsp:nvSpPr>
        <dsp:cNvPr id="0" name=""/>
        <dsp:cNvSpPr/>
      </dsp:nvSpPr>
      <dsp:spPr>
        <a:xfrm>
          <a:off x="429" y="17966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Tartalmi</a:t>
          </a:r>
          <a:endParaRPr lang="hu-HU" sz="2800" kern="1200" dirty="0"/>
        </a:p>
      </dsp:txBody>
      <dsp:txXfrm>
        <a:off x="429" y="1796689"/>
        <a:ext cx="1871327" cy="935663"/>
      </dsp:txXfrm>
    </dsp:sp>
    <dsp:sp modelId="{013CB37D-D611-43C2-818B-F06EC769C94C}">
      <dsp:nvSpPr>
        <dsp:cNvPr id="0" name=""/>
        <dsp:cNvSpPr/>
      </dsp:nvSpPr>
      <dsp:spPr>
        <a:xfrm>
          <a:off x="2264736" y="17966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Mentális-szemléletbeli</a:t>
          </a:r>
          <a:endParaRPr lang="hu-HU" sz="2800" kern="1200" dirty="0"/>
        </a:p>
      </dsp:txBody>
      <dsp:txXfrm>
        <a:off x="2264736" y="1796689"/>
        <a:ext cx="1871327" cy="935663"/>
      </dsp:txXfrm>
    </dsp:sp>
    <dsp:sp modelId="{4586900E-B0DC-4A22-ADBF-617B157D9942}">
      <dsp:nvSpPr>
        <dsp:cNvPr id="0" name=""/>
        <dsp:cNvSpPr/>
      </dsp:nvSpPr>
      <dsp:spPr>
        <a:xfrm>
          <a:off x="4529042" y="17966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Szervezeti</a:t>
          </a:r>
          <a:endParaRPr lang="hu-HU" sz="2800" kern="1200" dirty="0"/>
        </a:p>
      </dsp:txBody>
      <dsp:txXfrm>
        <a:off x="4529042" y="1796689"/>
        <a:ext cx="1871327" cy="9356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1E23B-C4AD-4AA4-98DC-6E761D9A9135}">
      <dsp:nvSpPr>
        <dsp:cNvPr id="0" name=""/>
        <dsp:cNvSpPr/>
      </dsp:nvSpPr>
      <dsp:spPr>
        <a:xfrm>
          <a:off x="3200400" y="1403710"/>
          <a:ext cx="2264306" cy="392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89"/>
              </a:lnTo>
              <a:lnTo>
                <a:pt x="2264306" y="196489"/>
              </a:lnTo>
              <a:lnTo>
                <a:pt x="2264306" y="3929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FC199-9247-4185-B660-5D711024ADB5}">
      <dsp:nvSpPr>
        <dsp:cNvPr id="0" name=""/>
        <dsp:cNvSpPr/>
      </dsp:nvSpPr>
      <dsp:spPr>
        <a:xfrm>
          <a:off x="3154680" y="1403710"/>
          <a:ext cx="91440" cy="392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9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F4C03-2660-4751-91A2-90C7D014F5B2}">
      <dsp:nvSpPr>
        <dsp:cNvPr id="0" name=""/>
        <dsp:cNvSpPr/>
      </dsp:nvSpPr>
      <dsp:spPr>
        <a:xfrm>
          <a:off x="936093" y="1403710"/>
          <a:ext cx="2264306" cy="392978"/>
        </a:xfrm>
        <a:custGeom>
          <a:avLst/>
          <a:gdLst/>
          <a:ahLst/>
          <a:cxnLst/>
          <a:rect l="0" t="0" r="0" b="0"/>
          <a:pathLst>
            <a:path>
              <a:moveTo>
                <a:pt x="2264306" y="0"/>
              </a:moveTo>
              <a:lnTo>
                <a:pt x="2264306" y="196489"/>
              </a:lnTo>
              <a:lnTo>
                <a:pt x="0" y="196489"/>
              </a:lnTo>
              <a:lnTo>
                <a:pt x="0" y="3929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F3681-26EC-45BD-A49F-0C9C277399F3}">
      <dsp:nvSpPr>
        <dsp:cNvPr id="0" name=""/>
        <dsp:cNvSpPr/>
      </dsp:nvSpPr>
      <dsp:spPr>
        <a:xfrm>
          <a:off x="2264736" y="468046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Főigazgató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Tirpák Zsolt</a:t>
          </a:r>
          <a:endParaRPr lang="hu-HU" sz="1600" kern="1200" dirty="0"/>
        </a:p>
      </dsp:txBody>
      <dsp:txXfrm>
        <a:off x="2264736" y="468046"/>
        <a:ext cx="1871327" cy="935663"/>
      </dsp:txXfrm>
    </dsp:sp>
    <dsp:sp modelId="{2005EE6B-3D2D-4B81-9C51-DBE1BDE4CF10}">
      <dsp:nvSpPr>
        <dsp:cNvPr id="0" name=""/>
        <dsp:cNvSpPr/>
      </dsp:nvSpPr>
      <dsp:spPr>
        <a:xfrm>
          <a:off x="429" y="17966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Gazdasági főigazgató-helyettes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Kovács Nagyné Zilahi Eleonóra</a:t>
          </a:r>
          <a:endParaRPr lang="hu-HU" sz="1600" kern="1200" dirty="0"/>
        </a:p>
      </dsp:txBody>
      <dsp:txXfrm>
        <a:off x="429" y="1796689"/>
        <a:ext cx="1871327" cy="935663"/>
      </dsp:txXfrm>
    </dsp:sp>
    <dsp:sp modelId="{013CB37D-D611-43C2-818B-F06EC769C94C}">
      <dsp:nvSpPr>
        <dsp:cNvPr id="0" name=""/>
        <dsp:cNvSpPr/>
      </dsp:nvSpPr>
      <dsp:spPr>
        <a:xfrm>
          <a:off x="2264736" y="17966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Titkárság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Barna Judit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vezető</a:t>
          </a:r>
          <a:endParaRPr lang="hu-HU" sz="1600" kern="1200" dirty="0"/>
        </a:p>
      </dsp:txBody>
      <dsp:txXfrm>
        <a:off x="2264736" y="1796689"/>
        <a:ext cx="1871327" cy="935663"/>
      </dsp:txXfrm>
    </dsp:sp>
    <dsp:sp modelId="{4586900E-B0DC-4A22-ADBF-617B157D9942}">
      <dsp:nvSpPr>
        <dsp:cNvPr id="0" name=""/>
        <dsp:cNvSpPr/>
      </dsp:nvSpPr>
      <dsp:spPr>
        <a:xfrm>
          <a:off x="4529042" y="17966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Szakmai főigazgató- helyettes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Hüse Attiláné</a:t>
          </a:r>
          <a:endParaRPr lang="hu-HU" sz="1600" kern="1200" dirty="0"/>
        </a:p>
      </dsp:txBody>
      <dsp:txXfrm>
        <a:off x="4529042" y="1796689"/>
        <a:ext cx="1871327" cy="9356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1E23B-C4AD-4AA4-98DC-6E761D9A9135}">
      <dsp:nvSpPr>
        <dsp:cNvPr id="0" name=""/>
        <dsp:cNvSpPr/>
      </dsp:nvSpPr>
      <dsp:spPr>
        <a:xfrm>
          <a:off x="3200400" y="1403710"/>
          <a:ext cx="2193177" cy="38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75"/>
              </a:lnTo>
              <a:lnTo>
                <a:pt x="2193177" y="190875"/>
              </a:lnTo>
              <a:lnTo>
                <a:pt x="2193177" y="3873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FC199-9247-4185-B660-5D711024ADB5}">
      <dsp:nvSpPr>
        <dsp:cNvPr id="0" name=""/>
        <dsp:cNvSpPr/>
      </dsp:nvSpPr>
      <dsp:spPr>
        <a:xfrm>
          <a:off x="3154680" y="1403710"/>
          <a:ext cx="91440" cy="392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9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F4C03-2660-4751-91A2-90C7D014F5B2}">
      <dsp:nvSpPr>
        <dsp:cNvPr id="0" name=""/>
        <dsp:cNvSpPr/>
      </dsp:nvSpPr>
      <dsp:spPr>
        <a:xfrm>
          <a:off x="936093" y="1403710"/>
          <a:ext cx="2264306" cy="392978"/>
        </a:xfrm>
        <a:custGeom>
          <a:avLst/>
          <a:gdLst/>
          <a:ahLst/>
          <a:cxnLst/>
          <a:rect l="0" t="0" r="0" b="0"/>
          <a:pathLst>
            <a:path>
              <a:moveTo>
                <a:pt x="2264306" y="0"/>
              </a:moveTo>
              <a:lnTo>
                <a:pt x="2264306" y="196489"/>
              </a:lnTo>
              <a:lnTo>
                <a:pt x="0" y="196489"/>
              </a:lnTo>
              <a:lnTo>
                <a:pt x="0" y="3929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F3681-26EC-45BD-A49F-0C9C277399F3}">
      <dsp:nvSpPr>
        <dsp:cNvPr id="0" name=""/>
        <dsp:cNvSpPr/>
      </dsp:nvSpPr>
      <dsp:spPr>
        <a:xfrm>
          <a:off x="2264736" y="468046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Főigazgató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Tirpák Zsolt</a:t>
          </a:r>
          <a:endParaRPr lang="hu-HU" sz="1600" kern="1200" dirty="0"/>
        </a:p>
      </dsp:txBody>
      <dsp:txXfrm>
        <a:off x="2264736" y="468046"/>
        <a:ext cx="1871327" cy="935663"/>
      </dsp:txXfrm>
    </dsp:sp>
    <dsp:sp modelId="{2005EE6B-3D2D-4B81-9C51-DBE1BDE4CF10}">
      <dsp:nvSpPr>
        <dsp:cNvPr id="0" name=""/>
        <dsp:cNvSpPr/>
      </dsp:nvSpPr>
      <dsp:spPr>
        <a:xfrm>
          <a:off x="429" y="17966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Munkáltató</a:t>
          </a:r>
        </a:p>
      </dsp:txBody>
      <dsp:txXfrm>
        <a:off x="429" y="1796689"/>
        <a:ext cx="1871327" cy="935663"/>
      </dsp:txXfrm>
    </dsp:sp>
    <dsp:sp modelId="{013CB37D-D611-43C2-818B-F06EC769C94C}">
      <dsp:nvSpPr>
        <dsp:cNvPr id="0" name=""/>
        <dsp:cNvSpPr/>
      </dsp:nvSpPr>
      <dsp:spPr>
        <a:xfrm>
          <a:off x="2264736" y="17966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Tanügy-igazgatás</a:t>
          </a:r>
        </a:p>
      </dsp:txBody>
      <dsp:txXfrm>
        <a:off x="2264736" y="1796689"/>
        <a:ext cx="1871327" cy="935663"/>
      </dsp:txXfrm>
    </dsp:sp>
    <dsp:sp modelId="{4586900E-B0DC-4A22-ADBF-617B157D9942}">
      <dsp:nvSpPr>
        <dsp:cNvPr id="0" name=""/>
        <dsp:cNvSpPr/>
      </dsp:nvSpPr>
      <dsp:spPr>
        <a:xfrm>
          <a:off x="4457913" y="1791075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Kötelezettségvállalás-gazdálkodás</a:t>
          </a:r>
        </a:p>
      </dsp:txBody>
      <dsp:txXfrm>
        <a:off x="4457913" y="1791075"/>
        <a:ext cx="1871327" cy="9356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BCE-6CA3-4AFD-BDF4-79CEB185AB30}">
      <dsp:nvSpPr>
        <dsp:cNvPr id="0" name=""/>
        <dsp:cNvSpPr/>
      </dsp:nvSpPr>
      <dsp:spPr>
        <a:xfrm>
          <a:off x="0" y="0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Baross Gábor Középiskolája, Szakiskolája és Kollégiuma</a:t>
          </a:r>
        </a:p>
      </dsp:txBody>
      <dsp:txXfrm>
        <a:off x="1380172" y="0"/>
        <a:ext cx="5020627" cy="1000125"/>
      </dsp:txXfrm>
    </dsp:sp>
    <dsp:sp modelId="{E135236C-255C-483D-9124-A1C224A3E61C}">
      <dsp:nvSpPr>
        <dsp:cNvPr id="0" name=""/>
        <dsp:cNvSpPr/>
      </dsp:nvSpPr>
      <dsp:spPr>
        <a:xfrm>
          <a:off x="100012" y="100012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AD68-C181-47B9-84A3-E423AD02302F}">
      <dsp:nvSpPr>
        <dsp:cNvPr id="0" name=""/>
        <dsp:cNvSpPr/>
      </dsp:nvSpPr>
      <dsp:spPr>
        <a:xfrm>
          <a:off x="0" y="1100137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Beregszászi Pál Szakközépiskolája és Szakiskolája</a:t>
          </a:r>
          <a:endParaRPr lang="hu-HU" sz="2200" kern="1200" dirty="0"/>
        </a:p>
      </dsp:txBody>
      <dsp:txXfrm>
        <a:off x="1380172" y="1100137"/>
        <a:ext cx="5020627" cy="1000125"/>
      </dsp:txXfrm>
    </dsp:sp>
    <dsp:sp modelId="{FACF6A22-9E1B-4D26-826E-8D0BAE206EF3}">
      <dsp:nvSpPr>
        <dsp:cNvPr id="0" name=""/>
        <dsp:cNvSpPr/>
      </dsp:nvSpPr>
      <dsp:spPr>
        <a:xfrm>
          <a:off x="100012" y="1200150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55CD5-2DDD-4CB3-BC47-250E44A3616D}">
      <dsp:nvSpPr>
        <dsp:cNvPr id="0" name=""/>
        <dsp:cNvSpPr/>
      </dsp:nvSpPr>
      <dsp:spPr>
        <a:xfrm>
          <a:off x="0" y="2200275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Bethlen Gábor Közgazdasági Szakközépiskolája</a:t>
          </a:r>
        </a:p>
      </dsp:txBody>
      <dsp:txXfrm>
        <a:off x="1380172" y="2200275"/>
        <a:ext cx="5020627" cy="1000125"/>
      </dsp:txXfrm>
    </dsp:sp>
    <dsp:sp modelId="{D1E1E03D-01B7-418D-8392-25209344C183}">
      <dsp:nvSpPr>
        <dsp:cNvPr id="0" name=""/>
        <dsp:cNvSpPr/>
      </dsp:nvSpPr>
      <dsp:spPr>
        <a:xfrm>
          <a:off x="100012" y="2300287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BCE-6CA3-4AFD-BDF4-79CEB185AB30}">
      <dsp:nvSpPr>
        <dsp:cNvPr id="0" name=""/>
        <dsp:cNvSpPr/>
      </dsp:nvSpPr>
      <dsp:spPr>
        <a:xfrm>
          <a:off x="0" y="0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Brassai Sámuel Gimnáziuma és Műszaki Szakközépiskolája</a:t>
          </a:r>
        </a:p>
      </dsp:txBody>
      <dsp:txXfrm>
        <a:off x="1380172" y="0"/>
        <a:ext cx="5020627" cy="1000125"/>
      </dsp:txXfrm>
    </dsp:sp>
    <dsp:sp modelId="{E135236C-255C-483D-9124-A1C224A3E61C}">
      <dsp:nvSpPr>
        <dsp:cNvPr id="0" name=""/>
        <dsp:cNvSpPr/>
      </dsp:nvSpPr>
      <dsp:spPr>
        <a:xfrm>
          <a:off x="100012" y="100012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AD68-C181-47B9-84A3-E423AD02302F}">
      <dsp:nvSpPr>
        <dsp:cNvPr id="0" name=""/>
        <dsp:cNvSpPr/>
      </dsp:nvSpPr>
      <dsp:spPr>
        <a:xfrm>
          <a:off x="0" y="1100137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Dienes László Gimnáziuma és Egészségügyi Szakképző Iskolája</a:t>
          </a:r>
          <a:endParaRPr lang="hu-HU" sz="2200" kern="1200" dirty="0"/>
        </a:p>
      </dsp:txBody>
      <dsp:txXfrm>
        <a:off x="1380172" y="1100137"/>
        <a:ext cx="5020627" cy="1000125"/>
      </dsp:txXfrm>
    </dsp:sp>
    <dsp:sp modelId="{FACF6A22-9E1B-4D26-826E-8D0BAE206EF3}">
      <dsp:nvSpPr>
        <dsp:cNvPr id="0" name=""/>
        <dsp:cNvSpPr/>
      </dsp:nvSpPr>
      <dsp:spPr>
        <a:xfrm>
          <a:off x="100012" y="1200150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55CD5-2DDD-4CB3-BC47-250E44A3616D}">
      <dsp:nvSpPr>
        <dsp:cNvPr id="0" name=""/>
        <dsp:cNvSpPr/>
      </dsp:nvSpPr>
      <dsp:spPr>
        <a:xfrm>
          <a:off x="0" y="2200275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Irinyi János Gimnáziuma, Szakközépiskolája és Szakiskolája</a:t>
          </a:r>
        </a:p>
      </dsp:txBody>
      <dsp:txXfrm>
        <a:off x="1380172" y="2200275"/>
        <a:ext cx="5020627" cy="1000125"/>
      </dsp:txXfrm>
    </dsp:sp>
    <dsp:sp modelId="{D1E1E03D-01B7-418D-8392-25209344C183}">
      <dsp:nvSpPr>
        <dsp:cNvPr id="0" name=""/>
        <dsp:cNvSpPr/>
      </dsp:nvSpPr>
      <dsp:spPr>
        <a:xfrm>
          <a:off x="100012" y="2300287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BCE-6CA3-4AFD-BDF4-79CEB185AB30}">
      <dsp:nvSpPr>
        <dsp:cNvPr id="0" name=""/>
        <dsp:cNvSpPr/>
      </dsp:nvSpPr>
      <dsp:spPr>
        <a:xfrm>
          <a:off x="0" y="0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Kereskedelmi és </a:t>
          </a:r>
          <a:r>
            <a:rPr lang="hu-HU" sz="2200" kern="1200" dirty="0" err="1" smtClean="0"/>
            <a:t>Vendéglátóipari</a:t>
          </a:r>
          <a:r>
            <a:rPr lang="hu-HU" sz="2200" kern="1200" dirty="0" smtClean="0"/>
            <a:t> Szakközépiskolája és Szakiskolája</a:t>
          </a:r>
        </a:p>
      </dsp:txBody>
      <dsp:txXfrm>
        <a:off x="1380172" y="0"/>
        <a:ext cx="5020627" cy="1000125"/>
      </dsp:txXfrm>
    </dsp:sp>
    <dsp:sp modelId="{E135236C-255C-483D-9124-A1C224A3E61C}">
      <dsp:nvSpPr>
        <dsp:cNvPr id="0" name=""/>
        <dsp:cNvSpPr/>
      </dsp:nvSpPr>
      <dsp:spPr>
        <a:xfrm>
          <a:off x="100012" y="100012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AD68-C181-47B9-84A3-E423AD02302F}">
      <dsp:nvSpPr>
        <dsp:cNvPr id="0" name=""/>
        <dsp:cNvSpPr/>
      </dsp:nvSpPr>
      <dsp:spPr>
        <a:xfrm>
          <a:off x="0" y="1100137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Könnyűipari Szakképző Iskolája és Speciális Szakiskolája</a:t>
          </a:r>
          <a:endParaRPr lang="hu-HU" sz="2200" kern="1200" dirty="0"/>
        </a:p>
      </dsp:txBody>
      <dsp:txXfrm>
        <a:off x="1380172" y="1100137"/>
        <a:ext cx="5020627" cy="1000125"/>
      </dsp:txXfrm>
    </dsp:sp>
    <dsp:sp modelId="{FACF6A22-9E1B-4D26-826E-8D0BAE206EF3}">
      <dsp:nvSpPr>
        <dsp:cNvPr id="0" name=""/>
        <dsp:cNvSpPr/>
      </dsp:nvSpPr>
      <dsp:spPr>
        <a:xfrm>
          <a:off x="100012" y="1200150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55CD5-2DDD-4CB3-BC47-250E44A3616D}">
      <dsp:nvSpPr>
        <dsp:cNvPr id="0" name=""/>
        <dsp:cNvSpPr/>
      </dsp:nvSpPr>
      <dsp:spPr>
        <a:xfrm>
          <a:off x="0" y="2200275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Mechwart András Gépipari és Informatikai Szakközépiskolája</a:t>
          </a:r>
        </a:p>
      </dsp:txBody>
      <dsp:txXfrm>
        <a:off x="1380172" y="2200275"/>
        <a:ext cx="5020627" cy="1000125"/>
      </dsp:txXfrm>
    </dsp:sp>
    <dsp:sp modelId="{D1E1E03D-01B7-418D-8392-25209344C183}">
      <dsp:nvSpPr>
        <dsp:cNvPr id="0" name=""/>
        <dsp:cNvSpPr/>
      </dsp:nvSpPr>
      <dsp:spPr>
        <a:xfrm>
          <a:off x="100012" y="2300287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BCE-6CA3-4AFD-BDF4-79CEB185AB30}">
      <dsp:nvSpPr>
        <dsp:cNvPr id="0" name=""/>
        <dsp:cNvSpPr/>
      </dsp:nvSpPr>
      <dsp:spPr>
        <a:xfrm>
          <a:off x="0" y="0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</a:t>
          </a:r>
          <a:r>
            <a:rPr lang="hu-HU" sz="2200" kern="1200" dirty="0" err="1" smtClean="0"/>
            <a:t>Péchy</a:t>
          </a:r>
          <a:r>
            <a:rPr lang="hu-HU" sz="2200" kern="1200" dirty="0" smtClean="0"/>
            <a:t> Mihály Építőipari Szakközépiskolája</a:t>
          </a:r>
        </a:p>
      </dsp:txBody>
      <dsp:txXfrm>
        <a:off x="1380172" y="0"/>
        <a:ext cx="5020627" cy="1000125"/>
      </dsp:txXfrm>
    </dsp:sp>
    <dsp:sp modelId="{E135236C-255C-483D-9124-A1C224A3E61C}">
      <dsp:nvSpPr>
        <dsp:cNvPr id="0" name=""/>
        <dsp:cNvSpPr/>
      </dsp:nvSpPr>
      <dsp:spPr>
        <a:xfrm>
          <a:off x="100012" y="100012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AD68-C181-47B9-84A3-E423AD02302F}">
      <dsp:nvSpPr>
        <dsp:cNvPr id="0" name=""/>
        <dsp:cNvSpPr/>
      </dsp:nvSpPr>
      <dsp:spPr>
        <a:xfrm>
          <a:off x="0" y="1100137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</a:t>
          </a:r>
          <a:r>
            <a:rPr lang="hu-HU" sz="2200" kern="1200" dirty="0" err="1" smtClean="0"/>
            <a:t>Povolny</a:t>
          </a:r>
          <a:r>
            <a:rPr lang="hu-HU" sz="2200" kern="1200" dirty="0" smtClean="0"/>
            <a:t> Ferenc Szakképző Iskolája és Speciális Szakiskolája</a:t>
          </a:r>
          <a:endParaRPr lang="hu-HU" sz="2200" kern="1200" dirty="0"/>
        </a:p>
      </dsp:txBody>
      <dsp:txXfrm>
        <a:off x="1380172" y="1100137"/>
        <a:ext cx="5020627" cy="1000125"/>
      </dsp:txXfrm>
    </dsp:sp>
    <dsp:sp modelId="{FACF6A22-9E1B-4D26-826E-8D0BAE206EF3}">
      <dsp:nvSpPr>
        <dsp:cNvPr id="0" name=""/>
        <dsp:cNvSpPr/>
      </dsp:nvSpPr>
      <dsp:spPr>
        <a:xfrm>
          <a:off x="100012" y="1200150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55CD5-2DDD-4CB3-BC47-250E44A3616D}">
      <dsp:nvSpPr>
        <dsp:cNvPr id="0" name=""/>
        <dsp:cNvSpPr/>
      </dsp:nvSpPr>
      <dsp:spPr>
        <a:xfrm>
          <a:off x="0" y="2200275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Debreceni SZC Vegyipari Szakközépiskolája</a:t>
          </a:r>
        </a:p>
      </dsp:txBody>
      <dsp:txXfrm>
        <a:off x="1380172" y="2200275"/>
        <a:ext cx="5020627" cy="1000125"/>
      </dsp:txXfrm>
    </dsp:sp>
    <dsp:sp modelId="{D1E1E03D-01B7-418D-8392-25209344C183}">
      <dsp:nvSpPr>
        <dsp:cNvPr id="0" name=""/>
        <dsp:cNvSpPr/>
      </dsp:nvSpPr>
      <dsp:spPr>
        <a:xfrm>
          <a:off x="100012" y="2300287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47415-E675-4E4D-B834-BE8A2DABFBB0}">
      <dsp:nvSpPr>
        <dsp:cNvPr id="0" name=""/>
        <dsp:cNvSpPr/>
      </dsp:nvSpPr>
      <dsp:spPr>
        <a:xfrm>
          <a:off x="1702736" y="1600200"/>
          <a:ext cx="435057" cy="348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528" y="0"/>
              </a:lnTo>
              <a:lnTo>
                <a:pt x="217528" y="348464"/>
              </a:lnTo>
              <a:lnTo>
                <a:pt x="435057" y="3484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906329" y="1760496"/>
        <a:ext cx="27870" cy="27870"/>
      </dsp:txXfrm>
    </dsp:sp>
    <dsp:sp modelId="{7BC531CC-6B37-448A-A93D-7BBCD779D901}">
      <dsp:nvSpPr>
        <dsp:cNvPr id="0" name=""/>
        <dsp:cNvSpPr/>
      </dsp:nvSpPr>
      <dsp:spPr>
        <a:xfrm>
          <a:off x="1702736" y="1271984"/>
          <a:ext cx="398897" cy="328215"/>
        </a:xfrm>
        <a:custGeom>
          <a:avLst/>
          <a:gdLst/>
          <a:ahLst/>
          <a:cxnLst/>
          <a:rect l="0" t="0" r="0" b="0"/>
          <a:pathLst>
            <a:path>
              <a:moveTo>
                <a:pt x="0" y="328215"/>
              </a:moveTo>
              <a:lnTo>
                <a:pt x="199448" y="328215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889270" y="1423178"/>
        <a:ext cx="25828" cy="25828"/>
      </dsp:txXfrm>
    </dsp:sp>
    <dsp:sp modelId="{9DFB7DBA-C36F-468A-BE98-17A28B059DF6}">
      <dsp:nvSpPr>
        <dsp:cNvPr id="0" name=""/>
        <dsp:cNvSpPr/>
      </dsp:nvSpPr>
      <dsp:spPr>
        <a:xfrm rot="16200000">
          <a:off x="-201501" y="1296162"/>
          <a:ext cx="3200400" cy="608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/>
            <a:t>Átvétel</a:t>
          </a:r>
          <a:endParaRPr lang="hu-HU" sz="4400" kern="1200" dirty="0"/>
        </a:p>
      </dsp:txBody>
      <dsp:txXfrm>
        <a:off x="-201501" y="1296162"/>
        <a:ext cx="3200400" cy="608076"/>
      </dsp:txXfrm>
    </dsp:sp>
    <dsp:sp modelId="{80B41B1C-841C-436C-A34A-E871F39481FB}">
      <dsp:nvSpPr>
        <dsp:cNvPr id="0" name=""/>
        <dsp:cNvSpPr/>
      </dsp:nvSpPr>
      <dsp:spPr>
        <a:xfrm>
          <a:off x="2101633" y="967946"/>
          <a:ext cx="3204506" cy="608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8000 tanuló</a:t>
          </a:r>
          <a:endParaRPr lang="hu-HU" sz="3300" kern="1200" dirty="0"/>
        </a:p>
      </dsp:txBody>
      <dsp:txXfrm>
        <a:off x="2101633" y="967946"/>
        <a:ext cx="3204506" cy="608076"/>
      </dsp:txXfrm>
    </dsp:sp>
    <dsp:sp modelId="{88C24C17-18D3-4751-B15D-0EFC1FC2EBC7}">
      <dsp:nvSpPr>
        <dsp:cNvPr id="0" name=""/>
        <dsp:cNvSpPr/>
      </dsp:nvSpPr>
      <dsp:spPr>
        <a:xfrm>
          <a:off x="2137794" y="1696458"/>
          <a:ext cx="3204506" cy="504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997 dolgozó</a:t>
          </a:r>
          <a:endParaRPr lang="hu-HU" sz="3200" kern="1200" dirty="0"/>
        </a:p>
      </dsp:txBody>
      <dsp:txXfrm>
        <a:off x="2137794" y="1696458"/>
        <a:ext cx="3204506" cy="5044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1BCF-B474-4625-9367-6A17BF022119}">
      <dsp:nvSpPr>
        <dsp:cNvPr id="0" name=""/>
        <dsp:cNvSpPr/>
      </dsp:nvSpPr>
      <dsp:spPr>
        <a:xfrm>
          <a:off x="1175480" y="2113"/>
          <a:ext cx="3757969" cy="34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1.</a:t>
          </a:r>
          <a:endParaRPr lang="hu-HU" sz="1700" kern="1200" dirty="0"/>
        </a:p>
      </dsp:txBody>
      <dsp:txXfrm>
        <a:off x="1175480" y="2113"/>
        <a:ext cx="3757969" cy="341633"/>
      </dsp:txXfrm>
    </dsp:sp>
    <dsp:sp modelId="{6414B17D-657B-4156-B49F-FC67544020CA}">
      <dsp:nvSpPr>
        <dsp:cNvPr id="0" name=""/>
        <dsp:cNvSpPr/>
      </dsp:nvSpPr>
      <dsp:spPr>
        <a:xfrm>
          <a:off x="1175480" y="343747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1362E-C2CE-446D-AF9F-E12CD55DDA37}">
      <dsp:nvSpPr>
        <dsp:cNvPr id="0" name=""/>
        <dsp:cNvSpPr/>
      </dsp:nvSpPr>
      <dsp:spPr>
        <a:xfrm>
          <a:off x="1703684" y="343747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E657F-D036-4699-9860-0A99B98FA53A}">
      <dsp:nvSpPr>
        <dsp:cNvPr id="0" name=""/>
        <dsp:cNvSpPr/>
      </dsp:nvSpPr>
      <dsp:spPr>
        <a:xfrm>
          <a:off x="2232305" y="343747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41B0D-9DD4-41AF-B243-DE7041B55477}">
      <dsp:nvSpPr>
        <dsp:cNvPr id="0" name=""/>
        <dsp:cNvSpPr/>
      </dsp:nvSpPr>
      <dsp:spPr>
        <a:xfrm>
          <a:off x="2760508" y="343747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EDA8C-714E-4DBB-903F-1F8C7830B57D}">
      <dsp:nvSpPr>
        <dsp:cNvPr id="0" name=""/>
        <dsp:cNvSpPr/>
      </dsp:nvSpPr>
      <dsp:spPr>
        <a:xfrm>
          <a:off x="3289129" y="343747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FC79F-E736-414D-844A-97716C5460EB}">
      <dsp:nvSpPr>
        <dsp:cNvPr id="0" name=""/>
        <dsp:cNvSpPr/>
      </dsp:nvSpPr>
      <dsp:spPr>
        <a:xfrm>
          <a:off x="3817333" y="343747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A69A0-9651-4302-A36F-E77CFD16F496}">
      <dsp:nvSpPr>
        <dsp:cNvPr id="0" name=""/>
        <dsp:cNvSpPr/>
      </dsp:nvSpPr>
      <dsp:spPr>
        <a:xfrm>
          <a:off x="4345954" y="343747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4C117-C917-48F7-9CCE-4CBBC9C05D9C}">
      <dsp:nvSpPr>
        <dsp:cNvPr id="0" name=""/>
        <dsp:cNvSpPr/>
      </dsp:nvSpPr>
      <dsp:spPr>
        <a:xfrm>
          <a:off x="1175480" y="413339"/>
          <a:ext cx="3806823" cy="556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8259 tanuló-nappali rendszerben</a:t>
          </a:r>
          <a:endParaRPr lang="hu-HU" sz="1700" kern="1200" dirty="0"/>
        </a:p>
      </dsp:txBody>
      <dsp:txXfrm>
        <a:off x="1175480" y="413339"/>
        <a:ext cx="3806823" cy="556736"/>
      </dsp:txXfrm>
    </dsp:sp>
    <dsp:sp modelId="{9114F468-71A7-4941-A7B1-703DB1B44A46}">
      <dsp:nvSpPr>
        <dsp:cNvPr id="0" name=""/>
        <dsp:cNvSpPr/>
      </dsp:nvSpPr>
      <dsp:spPr>
        <a:xfrm>
          <a:off x="1175480" y="1081423"/>
          <a:ext cx="3757969" cy="34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2.</a:t>
          </a:r>
          <a:endParaRPr lang="hu-HU" sz="1700" kern="1200" dirty="0"/>
        </a:p>
      </dsp:txBody>
      <dsp:txXfrm>
        <a:off x="1175480" y="1081423"/>
        <a:ext cx="3757969" cy="341633"/>
      </dsp:txXfrm>
    </dsp:sp>
    <dsp:sp modelId="{85845928-27BE-4241-8276-D149B0F4C8E8}">
      <dsp:nvSpPr>
        <dsp:cNvPr id="0" name=""/>
        <dsp:cNvSpPr/>
      </dsp:nvSpPr>
      <dsp:spPr>
        <a:xfrm>
          <a:off x="1175480" y="1423056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E792F-FD85-487C-8353-8563F7AFDFDB}">
      <dsp:nvSpPr>
        <dsp:cNvPr id="0" name=""/>
        <dsp:cNvSpPr/>
      </dsp:nvSpPr>
      <dsp:spPr>
        <a:xfrm>
          <a:off x="1703684" y="1423056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08F3E-7223-41B9-A800-A02F9F9FAD86}">
      <dsp:nvSpPr>
        <dsp:cNvPr id="0" name=""/>
        <dsp:cNvSpPr/>
      </dsp:nvSpPr>
      <dsp:spPr>
        <a:xfrm>
          <a:off x="2232305" y="1423056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4B6E9-6874-4679-B701-8BE5AD15A172}">
      <dsp:nvSpPr>
        <dsp:cNvPr id="0" name=""/>
        <dsp:cNvSpPr/>
      </dsp:nvSpPr>
      <dsp:spPr>
        <a:xfrm>
          <a:off x="2760508" y="1423056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A3EF2-3E8E-4FB8-8EC6-6F5390B28AE9}">
      <dsp:nvSpPr>
        <dsp:cNvPr id="0" name=""/>
        <dsp:cNvSpPr/>
      </dsp:nvSpPr>
      <dsp:spPr>
        <a:xfrm>
          <a:off x="3289129" y="1423056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50944-10D2-4AAB-A993-1C4CDC99F37A}">
      <dsp:nvSpPr>
        <dsp:cNvPr id="0" name=""/>
        <dsp:cNvSpPr/>
      </dsp:nvSpPr>
      <dsp:spPr>
        <a:xfrm>
          <a:off x="3817333" y="1423056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2323D-9885-4F40-A608-CCE209762F37}">
      <dsp:nvSpPr>
        <dsp:cNvPr id="0" name=""/>
        <dsp:cNvSpPr/>
      </dsp:nvSpPr>
      <dsp:spPr>
        <a:xfrm>
          <a:off x="4345954" y="1423056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C9498-7068-45DA-814B-B0C5FEFA9743}">
      <dsp:nvSpPr>
        <dsp:cNvPr id="0" name=""/>
        <dsp:cNvSpPr/>
      </dsp:nvSpPr>
      <dsp:spPr>
        <a:xfrm>
          <a:off x="1175480" y="1492648"/>
          <a:ext cx="3806823" cy="556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381 osztály</a:t>
          </a:r>
          <a:endParaRPr lang="hu-HU" sz="1700" kern="1200" dirty="0"/>
        </a:p>
      </dsp:txBody>
      <dsp:txXfrm>
        <a:off x="1175480" y="1492648"/>
        <a:ext cx="3806823" cy="556736"/>
      </dsp:txXfrm>
    </dsp:sp>
    <dsp:sp modelId="{08752818-9BF8-4AE9-908F-7F66D7E1110E}">
      <dsp:nvSpPr>
        <dsp:cNvPr id="0" name=""/>
        <dsp:cNvSpPr/>
      </dsp:nvSpPr>
      <dsp:spPr>
        <a:xfrm>
          <a:off x="1175480" y="2160732"/>
          <a:ext cx="3757969" cy="34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3.</a:t>
          </a:r>
          <a:endParaRPr lang="hu-HU" sz="1700" kern="1200" dirty="0"/>
        </a:p>
      </dsp:txBody>
      <dsp:txXfrm>
        <a:off x="1175480" y="2160732"/>
        <a:ext cx="3757969" cy="341633"/>
      </dsp:txXfrm>
    </dsp:sp>
    <dsp:sp modelId="{7EBC02A6-4FE5-42DD-80F9-43BB31BE90B0}">
      <dsp:nvSpPr>
        <dsp:cNvPr id="0" name=""/>
        <dsp:cNvSpPr/>
      </dsp:nvSpPr>
      <dsp:spPr>
        <a:xfrm>
          <a:off x="1175480" y="2502365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4086E-9B5C-4446-8EDD-1CE18A580BFE}">
      <dsp:nvSpPr>
        <dsp:cNvPr id="0" name=""/>
        <dsp:cNvSpPr/>
      </dsp:nvSpPr>
      <dsp:spPr>
        <a:xfrm>
          <a:off x="1703684" y="2502365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7B619-1EF2-4CF9-BC61-97A67F8FC403}">
      <dsp:nvSpPr>
        <dsp:cNvPr id="0" name=""/>
        <dsp:cNvSpPr/>
      </dsp:nvSpPr>
      <dsp:spPr>
        <a:xfrm>
          <a:off x="2232305" y="2502365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055A2-2CEE-4A25-985F-2D616A35FA23}">
      <dsp:nvSpPr>
        <dsp:cNvPr id="0" name=""/>
        <dsp:cNvSpPr/>
      </dsp:nvSpPr>
      <dsp:spPr>
        <a:xfrm>
          <a:off x="2760508" y="2502365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9D00D-601D-46DE-82A0-6B2DB520FD1A}">
      <dsp:nvSpPr>
        <dsp:cNvPr id="0" name=""/>
        <dsp:cNvSpPr/>
      </dsp:nvSpPr>
      <dsp:spPr>
        <a:xfrm>
          <a:off x="3289129" y="2502365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9FDC7-2846-4311-B91E-C7F4D45FB095}">
      <dsp:nvSpPr>
        <dsp:cNvPr id="0" name=""/>
        <dsp:cNvSpPr/>
      </dsp:nvSpPr>
      <dsp:spPr>
        <a:xfrm>
          <a:off x="3817333" y="2502365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B1EE-779B-431C-A4EC-D28F6E455288}">
      <dsp:nvSpPr>
        <dsp:cNvPr id="0" name=""/>
        <dsp:cNvSpPr/>
      </dsp:nvSpPr>
      <dsp:spPr>
        <a:xfrm>
          <a:off x="4345954" y="2502365"/>
          <a:ext cx="879364" cy="6959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34FCD-8758-4342-87A1-89B772C8C11C}">
      <dsp:nvSpPr>
        <dsp:cNvPr id="0" name=""/>
        <dsp:cNvSpPr/>
      </dsp:nvSpPr>
      <dsp:spPr>
        <a:xfrm>
          <a:off x="1175480" y="2571957"/>
          <a:ext cx="3806823" cy="556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Felnőttoktatás 24 osztály 650 hallgató </a:t>
          </a:r>
          <a:endParaRPr lang="hu-HU" sz="1700" kern="1200" dirty="0"/>
        </a:p>
      </dsp:txBody>
      <dsp:txXfrm>
        <a:off x="1175480" y="2571957"/>
        <a:ext cx="3806823" cy="5567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2C64A-092E-4622-BA01-29F758F809A1}">
      <dsp:nvSpPr>
        <dsp:cNvPr id="0" name=""/>
        <dsp:cNvSpPr/>
      </dsp:nvSpPr>
      <dsp:spPr>
        <a:xfrm>
          <a:off x="0" y="2409110"/>
          <a:ext cx="6400800" cy="790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„Nem kevesebb az ember ha szakmát tanul”</a:t>
          </a:r>
          <a:endParaRPr lang="hu-HU" sz="1600" kern="1200" dirty="0"/>
        </a:p>
      </dsp:txBody>
      <dsp:txXfrm>
        <a:off x="0" y="2409110"/>
        <a:ext cx="6400800" cy="426990"/>
      </dsp:txXfrm>
    </dsp:sp>
    <dsp:sp modelId="{5E9915A6-9DCB-44DA-92FF-E203A1862EB4}">
      <dsp:nvSpPr>
        <dsp:cNvPr id="0" name=""/>
        <dsp:cNvSpPr/>
      </dsp:nvSpPr>
      <dsp:spPr>
        <a:xfrm>
          <a:off x="0" y="2820286"/>
          <a:ext cx="3200399" cy="363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Missziós tevékenység</a:t>
          </a:r>
          <a:endParaRPr lang="hu-HU" sz="2200" kern="1200" dirty="0"/>
        </a:p>
      </dsp:txBody>
      <dsp:txXfrm>
        <a:off x="0" y="2820286"/>
        <a:ext cx="3200399" cy="363732"/>
      </dsp:txXfrm>
    </dsp:sp>
    <dsp:sp modelId="{3576149C-4064-435C-AF79-75531B572CCC}">
      <dsp:nvSpPr>
        <dsp:cNvPr id="0" name=""/>
        <dsp:cNvSpPr/>
      </dsp:nvSpPr>
      <dsp:spPr>
        <a:xfrm>
          <a:off x="3200400" y="2820286"/>
          <a:ext cx="3200399" cy="363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Jó gyakorlatok és példák</a:t>
          </a:r>
          <a:endParaRPr lang="hu-HU" sz="2200" kern="1200" dirty="0"/>
        </a:p>
      </dsp:txBody>
      <dsp:txXfrm>
        <a:off x="3200400" y="2820286"/>
        <a:ext cx="3200399" cy="363732"/>
      </dsp:txXfrm>
    </dsp:sp>
    <dsp:sp modelId="{28680743-0284-4477-8C68-8424F784B333}">
      <dsp:nvSpPr>
        <dsp:cNvPr id="0" name=""/>
        <dsp:cNvSpPr/>
      </dsp:nvSpPr>
      <dsp:spPr>
        <a:xfrm rot="10800000">
          <a:off x="0" y="1204838"/>
          <a:ext cx="6400800" cy="12161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Debrecen _ Hajdú-Bihar Megye</a:t>
          </a:r>
          <a:endParaRPr lang="hu-HU" sz="1600" kern="1200" dirty="0"/>
        </a:p>
      </dsp:txBody>
      <dsp:txXfrm rot="-10800000">
        <a:off x="0" y="1204838"/>
        <a:ext cx="6400800" cy="426862"/>
      </dsp:txXfrm>
    </dsp:sp>
    <dsp:sp modelId="{A8FE5839-43E1-4C0E-BF81-A691E839C822}">
      <dsp:nvSpPr>
        <dsp:cNvPr id="0" name=""/>
        <dsp:cNvSpPr/>
      </dsp:nvSpPr>
      <dsp:spPr>
        <a:xfrm>
          <a:off x="0" y="1631700"/>
          <a:ext cx="3200399" cy="36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Gazdasági fejlődés</a:t>
          </a:r>
          <a:endParaRPr lang="hu-HU" sz="2200" kern="1200" dirty="0"/>
        </a:p>
      </dsp:txBody>
      <dsp:txXfrm>
        <a:off x="0" y="1631700"/>
        <a:ext cx="3200399" cy="363623"/>
      </dsp:txXfrm>
    </dsp:sp>
    <dsp:sp modelId="{03434FA0-8654-4AE1-8A6F-88A8B9F13959}">
      <dsp:nvSpPr>
        <dsp:cNvPr id="0" name=""/>
        <dsp:cNvSpPr/>
      </dsp:nvSpPr>
      <dsp:spPr>
        <a:xfrm>
          <a:off x="3200400" y="1631700"/>
          <a:ext cx="3200399" cy="36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Társadalomfejlődés</a:t>
          </a:r>
          <a:endParaRPr lang="hu-HU" sz="2200" kern="1200" dirty="0"/>
        </a:p>
      </dsp:txBody>
      <dsp:txXfrm>
        <a:off x="3200400" y="1631700"/>
        <a:ext cx="3200399" cy="363623"/>
      </dsp:txXfrm>
    </dsp:sp>
    <dsp:sp modelId="{CABE138E-6E74-44CC-8AD5-F897D5EEEF82}">
      <dsp:nvSpPr>
        <dsp:cNvPr id="0" name=""/>
        <dsp:cNvSpPr/>
      </dsp:nvSpPr>
      <dsp:spPr>
        <a:xfrm rot="10800000">
          <a:off x="0" y="565"/>
          <a:ext cx="6400800" cy="12161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Új lehetőség</a:t>
          </a:r>
          <a:endParaRPr lang="hu-HU" sz="1600" kern="1200" dirty="0"/>
        </a:p>
      </dsp:txBody>
      <dsp:txXfrm rot="-10800000">
        <a:off x="0" y="565"/>
        <a:ext cx="6400800" cy="426862"/>
      </dsp:txXfrm>
    </dsp:sp>
    <dsp:sp modelId="{6FD43C0A-4F80-4910-B7BE-78DE7C1C2E1D}">
      <dsp:nvSpPr>
        <dsp:cNvPr id="0" name=""/>
        <dsp:cNvSpPr/>
      </dsp:nvSpPr>
      <dsp:spPr>
        <a:xfrm>
          <a:off x="0" y="427428"/>
          <a:ext cx="3200399" cy="36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Szabadság</a:t>
          </a:r>
          <a:endParaRPr lang="hu-HU" sz="2200" kern="1200" dirty="0"/>
        </a:p>
      </dsp:txBody>
      <dsp:txXfrm>
        <a:off x="0" y="427428"/>
        <a:ext cx="3200399" cy="363623"/>
      </dsp:txXfrm>
    </dsp:sp>
    <dsp:sp modelId="{E9C8E916-AF21-45C7-BA4C-23F4DED9DB75}">
      <dsp:nvSpPr>
        <dsp:cNvPr id="0" name=""/>
        <dsp:cNvSpPr/>
      </dsp:nvSpPr>
      <dsp:spPr>
        <a:xfrm>
          <a:off x="3200400" y="427428"/>
          <a:ext cx="3200399" cy="36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Felelősség</a:t>
          </a:r>
          <a:endParaRPr lang="hu-HU" sz="2200" kern="1200" dirty="0"/>
        </a:p>
      </dsp:txBody>
      <dsp:txXfrm>
        <a:off x="3200400" y="427428"/>
        <a:ext cx="3200399" cy="3636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2C64A-092E-4622-BA01-29F758F809A1}">
      <dsp:nvSpPr>
        <dsp:cNvPr id="0" name=""/>
        <dsp:cNvSpPr/>
      </dsp:nvSpPr>
      <dsp:spPr>
        <a:xfrm>
          <a:off x="0" y="2409110"/>
          <a:ext cx="6400800" cy="790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Feladatok</a:t>
          </a:r>
          <a:endParaRPr lang="hu-HU" sz="1600" kern="1200" dirty="0"/>
        </a:p>
      </dsp:txBody>
      <dsp:txXfrm>
        <a:off x="0" y="2409110"/>
        <a:ext cx="6400800" cy="426990"/>
      </dsp:txXfrm>
    </dsp:sp>
    <dsp:sp modelId="{5E9915A6-9DCB-44DA-92FF-E203A1862EB4}">
      <dsp:nvSpPr>
        <dsp:cNvPr id="0" name=""/>
        <dsp:cNvSpPr/>
      </dsp:nvSpPr>
      <dsp:spPr>
        <a:xfrm>
          <a:off x="0" y="2820286"/>
          <a:ext cx="3200399" cy="363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Felnőttoktatás</a:t>
          </a:r>
          <a:endParaRPr lang="hu-HU" sz="2400" kern="1200" dirty="0"/>
        </a:p>
      </dsp:txBody>
      <dsp:txXfrm>
        <a:off x="0" y="2820286"/>
        <a:ext cx="3200399" cy="363732"/>
      </dsp:txXfrm>
    </dsp:sp>
    <dsp:sp modelId="{3576149C-4064-435C-AF79-75531B572CCC}">
      <dsp:nvSpPr>
        <dsp:cNvPr id="0" name=""/>
        <dsp:cNvSpPr/>
      </dsp:nvSpPr>
      <dsp:spPr>
        <a:xfrm>
          <a:off x="3200400" y="2820286"/>
          <a:ext cx="3200399" cy="363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Felnőttképzés</a:t>
          </a:r>
          <a:endParaRPr lang="hu-HU" sz="2400" kern="1200" dirty="0"/>
        </a:p>
      </dsp:txBody>
      <dsp:txXfrm>
        <a:off x="3200400" y="2820286"/>
        <a:ext cx="3200399" cy="363732"/>
      </dsp:txXfrm>
    </dsp:sp>
    <dsp:sp modelId="{28680743-0284-4477-8C68-8424F784B333}">
      <dsp:nvSpPr>
        <dsp:cNvPr id="0" name=""/>
        <dsp:cNvSpPr/>
      </dsp:nvSpPr>
      <dsp:spPr>
        <a:xfrm rot="10800000">
          <a:off x="0" y="1204838"/>
          <a:ext cx="6400800" cy="12161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Tudás</a:t>
          </a:r>
          <a:endParaRPr lang="hu-HU" sz="1600" kern="1200" dirty="0"/>
        </a:p>
      </dsp:txBody>
      <dsp:txXfrm rot="-10800000">
        <a:off x="0" y="1204838"/>
        <a:ext cx="6400800" cy="426862"/>
      </dsp:txXfrm>
    </dsp:sp>
    <dsp:sp modelId="{A8FE5839-43E1-4C0E-BF81-A691E839C822}">
      <dsp:nvSpPr>
        <dsp:cNvPr id="0" name=""/>
        <dsp:cNvSpPr/>
      </dsp:nvSpPr>
      <dsp:spPr>
        <a:xfrm>
          <a:off x="0" y="1631700"/>
          <a:ext cx="3200399" cy="36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Használható</a:t>
          </a:r>
          <a:endParaRPr lang="hu-HU" sz="2400" kern="1200" dirty="0"/>
        </a:p>
      </dsp:txBody>
      <dsp:txXfrm>
        <a:off x="0" y="1631700"/>
        <a:ext cx="3200399" cy="363623"/>
      </dsp:txXfrm>
    </dsp:sp>
    <dsp:sp modelId="{03434FA0-8654-4AE1-8A6F-88A8B9F13959}">
      <dsp:nvSpPr>
        <dsp:cNvPr id="0" name=""/>
        <dsp:cNvSpPr/>
      </dsp:nvSpPr>
      <dsp:spPr>
        <a:xfrm>
          <a:off x="3200400" y="1631700"/>
          <a:ext cx="3200399" cy="36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Gyakorlatorientált</a:t>
          </a:r>
          <a:endParaRPr lang="hu-HU" sz="2400" kern="1200" dirty="0"/>
        </a:p>
      </dsp:txBody>
      <dsp:txXfrm>
        <a:off x="3200400" y="1631700"/>
        <a:ext cx="3200399" cy="363623"/>
      </dsp:txXfrm>
    </dsp:sp>
    <dsp:sp modelId="{CABE138E-6E74-44CC-8AD5-F897D5EEEF82}">
      <dsp:nvSpPr>
        <dsp:cNvPr id="0" name=""/>
        <dsp:cNvSpPr/>
      </dsp:nvSpPr>
      <dsp:spPr>
        <a:xfrm rot="10800000">
          <a:off x="0" y="565"/>
          <a:ext cx="6400800" cy="12161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Igények</a:t>
          </a:r>
          <a:endParaRPr lang="hu-HU" sz="1600" kern="1200" dirty="0"/>
        </a:p>
      </dsp:txBody>
      <dsp:txXfrm rot="-10800000">
        <a:off x="0" y="565"/>
        <a:ext cx="6400800" cy="426862"/>
      </dsp:txXfrm>
    </dsp:sp>
    <dsp:sp modelId="{6FD43C0A-4F80-4910-B7BE-78DE7C1C2E1D}">
      <dsp:nvSpPr>
        <dsp:cNvPr id="0" name=""/>
        <dsp:cNvSpPr/>
      </dsp:nvSpPr>
      <dsp:spPr>
        <a:xfrm>
          <a:off x="0" y="427428"/>
          <a:ext cx="3200399" cy="36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Vállalati, befektetető</a:t>
          </a:r>
          <a:endParaRPr lang="hu-HU" sz="2400" kern="1200" dirty="0"/>
        </a:p>
      </dsp:txBody>
      <dsp:txXfrm>
        <a:off x="0" y="427428"/>
        <a:ext cx="3200399" cy="363623"/>
      </dsp:txXfrm>
    </dsp:sp>
    <dsp:sp modelId="{E9C8E916-AF21-45C7-BA4C-23F4DED9DB75}">
      <dsp:nvSpPr>
        <dsp:cNvPr id="0" name=""/>
        <dsp:cNvSpPr/>
      </dsp:nvSpPr>
      <dsp:spPr>
        <a:xfrm>
          <a:off x="3200400" y="427428"/>
          <a:ext cx="3200399" cy="36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Lakossági</a:t>
          </a:r>
          <a:endParaRPr lang="hu-HU" sz="2400" kern="1200" dirty="0"/>
        </a:p>
      </dsp:txBody>
      <dsp:txXfrm>
        <a:off x="3200400" y="427428"/>
        <a:ext cx="3200399" cy="363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8CFCB-0234-4DA1-8BE5-6212E4A320A5}">
      <dsp:nvSpPr>
        <dsp:cNvPr id="0" name=""/>
        <dsp:cNvSpPr/>
      </dsp:nvSpPr>
      <dsp:spPr>
        <a:xfrm>
          <a:off x="0" y="38628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C2036-5AFC-4D2B-8017-38FE17767BE6}">
      <dsp:nvSpPr>
        <dsp:cNvPr id="0" name=""/>
        <dsp:cNvSpPr/>
      </dsp:nvSpPr>
      <dsp:spPr>
        <a:xfrm>
          <a:off x="320040" y="32040"/>
          <a:ext cx="448056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Kormány és MKIK megállapodás</a:t>
          </a:r>
          <a:endParaRPr lang="hu-HU" sz="2400" kern="1200" dirty="0"/>
        </a:p>
      </dsp:txBody>
      <dsp:txXfrm>
        <a:off x="354625" y="66625"/>
        <a:ext cx="4411390" cy="639310"/>
      </dsp:txXfrm>
    </dsp:sp>
    <dsp:sp modelId="{A65FCB86-31B3-4C1C-A6EE-6734BB4503D2}">
      <dsp:nvSpPr>
        <dsp:cNvPr id="0" name=""/>
        <dsp:cNvSpPr/>
      </dsp:nvSpPr>
      <dsp:spPr>
        <a:xfrm>
          <a:off x="0" y="147492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A2602-62EF-4B62-9587-93233EE36A85}">
      <dsp:nvSpPr>
        <dsp:cNvPr id="0" name=""/>
        <dsp:cNvSpPr/>
      </dsp:nvSpPr>
      <dsp:spPr>
        <a:xfrm>
          <a:off x="320040" y="1120680"/>
          <a:ext cx="448056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2011. évi CLXXXVII. törvény </a:t>
          </a:r>
          <a:endParaRPr lang="hu-HU" sz="2400" kern="1200" dirty="0"/>
        </a:p>
      </dsp:txBody>
      <dsp:txXfrm>
        <a:off x="354625" y="1155265"/>
        <a:ext cx="4411390" cy="639310"/>
      </dsp:txXfrm>
    </dsp:sp>
    <dsp:sp modelId="{8C1B0C3D-1678-442C-B823-B72C9A16FC0D}">
      <dsp:nvSpPr>
        <dsp:cNvPr id="0" name=""/>
        <dsp:cNvSpPr/>
      </dsp:nvSpPr>
      <dsp:spPr>
        <a:xfrm>
          <a:off x="0" y="256356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3B3F2-3651-42BB-B3DD-93DEBAF4D509}">
      <dsp:nvSpPr>
        <dsp:cNvPr id="0" name=""/>
        <dsp:cNvSpPr/>
      </dsp:nvSpPr>
      <dsp:spPr>
        <a:xfrm>
          <a:off x="320040" y="2209320"/>
          <a:ext cx="448056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150/2012. (VII.6.) Korm. rendelet </a:t>
          </a:r>
          <a:endParaRPr lang="hu-HU" sz="2400" kern="1200" dirty="0"/>
        </a:p>
      </dsp:txBody>
      <dsp:txXfrm>
        <a:off x="354625" y="2243905"/>
        <a:ext cx="4411390" cy="6393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B7DBA-C36F-468A-BE98-17A28B059DF6}">
      <dsp:nvSpPr>
        <dsp:cNvPr id="0" name=""/>
        <dsp:cNvSpPr/>
      </dsp:nvSpPr>
      <dsp:spPr>
        <a:xfrm rot="16200000">
          <a:off x="1600199" y="1296162"/>
          <a:ext cx="3200400" cy="608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400" kern="1200" dirty="0"/>
        </a:p>
      </dsp:txBody>
      <dsp:txXfrm>
        <a:off x="1600199" y="1296162"/>
        <a:ext cx="3200400" cy="60807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69600-D89E-44B1-8029-E4F77BE448EA}">
      <dsp:nvSpPr>
        <dsp:cNvPr id="0" name=""/>
        <dsp:cNvSpPr/>
      </dsp:nvSpPr>
      <dsp:spPr>
        <a:xfrm>
          <a:off x="772160" y="2032000"/>
          <a:ext cx="1129924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4962" y="0"/>
              </a:lnTo>
              <a:lnTo>
                <a:pt x="564962" y="965199"/>
              </a:lnTo>
              <a:lnTo>
                <a:pt x="1129924" y="9651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299970" y="2477448"/>
        <a:ext cx="74302" cy="74302"/>
      </dsp:txXfrm>
    </dsp:sp>
    <dsp:sp modelId="{A19A4E49-6D81-402F-B971-6A18F13B5551}">
      <dsp:nvSpPr>
        <dsp:cNvPr id="0" name=""/>
        <dsp:cNvSpPr/>
      </dsp:nvSpPr>
      <dsp:spPr>
        <a:xfrm>
          <a:off x="772160" y="1986280"/>
          <a:ext cx="11299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9924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308874" y="2003751"/>
        <a:ext cx="56496" cy="56496"/>
      </dsp:txXfrm>
    </dsp:sp>
    <dsp:sp modelId="{CCD3EAAE-46A9-4F4A-A171-76D6CCD385F2}">
      <dsp:nvSpPr>
        <dsp:cNvPr id="0" name=""/>
        <dsp:cNvSpPr/>
      </dsp:nvSpPr>
      <dsp:spPr>
        <a:xfrm>
          <a:off x="772160" y="1066799"/>
          <a:ext cx="1129924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564962" y="965200"/>
              </a:lnTo>
              <a:lnTo>
                <a:pt x="564962" y="0"/>
              </a:lnTo>
              <a:lnTo>
                <a:pt x="112992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299970" y="1512248"/>
        <a:ext cx="74302" cy="74302"/>
      </dsp:txXfrm>
    </dsp:sp>
    <dsp:sp modelId="{BAA48661-3ACE-4D0B-94F7-27CE9E8F6528}">
      <dsp:nvSpPr>
        <dsp:cNvPr id="0" name=""/>
        <dsp:cNvSpPr/>
      </dsp:nvSpPr>
      <dsp:spPr>
        <a:xfrm rot="16200000">
          <a:off x="-1645920" y="1645920"/>
          <a:ext cx="40640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100" kern="1200" dirty="0" smtClean="0"/>
            <a:t>Együttdolgozás</a:t>
          </a:r>
          <a:endParaRPr lang="hu-HU" sz="5100" kern="1200" dirty="0"/>
        </a:p>
      </dsp:txBody>
      <dsp:txXfrm>
        <a:off x="-1645920" y="1645920"/>
        <a:ext cx="4064000" cy="772160"/>
      </dsp:txXfrm>
    </dsp:sp>
    <dsp:sp modelId="{85C51968-B339-4E99-BC2C-966DB82914DD}">
      <dsp:nvSpPr>
        <dsp:cNvPr id="0" name=""/>
        <dsp:cNvSpPr/>
      </dsp:nvSpPr>
      <dsp:spPr>
        <a:xfrm>
          <a:off x="1902084" y="6807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Garanciavállalás</a:t>
          </a:r>
          <a:endParaRPr lang="hu-HU" sz="2000" kern="1200" dirty="0"/>
        </a:p>
      </dsp:txBody>
      <dsp:txXfrm>
        <a:off x="1902084" y="680719"/>
        <a:ext cx="2532684" cy="772160"/>
      </dsp:txXfrm>
    </dsp:sp>
    <dsp:sp modelId="{6B6C166F-1D73-48A8-BE4A-6804E75789B6}">
      <dsp:nvSpPr>
        <dsp:cNvPr id="0" name=""/>
        <dsp:cNvSpPr/>
      </dsp:nvSpPr>
      <dsp:spPr>
        <a:xfrm>
          <a:off x="1902084" y="1645920"/>
          <a:ext cx="3570528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Tanulószerződés/együttműködési megállapodás</a:t>
          </a:r>
          <a:endParaRPr lang="hu-HU" sz="2000" kern="1200" dirty="0"/>
        </a:p>
      </dsp:txBody>
      <dsp:txXfrm>
        <a:off x="1902084" y="1645920"/>
        <a:ext cx="3570528" cy="772160"/>
      </dsp:txXfrm>
    </dsp:sp>
    <dsp:sp modelId="{79B6691A-A58C-422B-AA90-D1C8D9AB77DA}">
      <dsp:nvSpPr>
        <dsp:cNvPr id="0" name=""/>
        <dsp:cNvSpPr/>
      </dsp:nvSpPr>
      <dsp:spPr>
        <a:xfrm>
          <a:off x="1902084" y="26111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Igényfelmérés</a:t>
          </a:r>
          <a:endParaRPr lang="hu-HU" sz="2000" kern="1200" dirty="0"/>
        </a:p>
      </dsp:txBody>
      <dsp:txXfrm>
        <a:off x="1902084" y="2611119"/>
        <a:ext cx="2532684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BCE-6CA3-4AFD-BDF4-79CEB185AB30}">
      <dsp:nvSpPr>
        <dsp:cNvPr id="0" name=""/>
        <dsp:cNvSpPr/>
      </dsp:nvSpPr>
      <dsp:spPr>
        <a:xfrm>
          <a:off x="0" y="0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Intézményrendszer átalakítása</a:t>
          </a:r>
        </a:p>
      </dsp:txBody>
      <dsp:txXfrm>
        <a:off x="1380172" y="0"/>
        <a:ext cx="5020627" cy="1000125"/>
      </dsp:txXfrm>
    </dsp:sp>
    <dsp:sp modelId="{E135236C-255C-483D-9124-A1C224A3E61C}">
      <dsp:nvSpPr>
        <dsp:cNvPr id="0" name=""/>
        <dsp:cNvSpPr/>
      </dsp:nvSpPr>
      <dsp:spPr>
        <a:xfrm>
          <a:off x="100012" y="100012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AD68-C181-47B9-84A3-E423AD02302F}">
      <dsp:nvSpPr>
        <dsp:cNvPr id="0" name=""/>
        <dsp:cNvSpPr/>
      </dsp:nvSpPr>
      <dsp:spPr>
        <a:xfrm>
          <a:off x="0" y="1100137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 gazdasági igényekkel összehangolt- iskolai rendszerű szakképesítés</a:t>
          </a:r>
          <a:endParaRPr lang="hu-HU" sz="2400" kern="1200" dirty="0"/>
        </a:p>
      </dsp:txBody>
      <dsp:txXfrm>
        <a:off x="1380172" y="1100137"/>
        <a:ext cx="5020627" cy="1000125"/>
      </dsp:txXfrm>
    </dsp:sp>
    <dsp:sp modelId="{FACF6A22-9E1B-4D26-826E-8D0BAE206EF3}">
      <dsp:nvSpPr>
        <dsp:cNvPr id="0" name=""/>
        <dsp:cNvSpPr/>
      </dsp:nvSpPr>
      <dsp:spPr>
        <a:xfrm>
          <a:off x="100012" y="1200150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55CD5-2DDD-4CB3-BC47-250E44A3616D}">
      <dsp:nvSpPr>
        <dsp:cNvPr id="0" name=""/>
        <dsp:cNvSpPr/>
      </dsp:nvSpPr>
      <dsp:spPr>
        <a:xfrm>
          <a:off x="0" y="2200275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Hatékonyabb intézményi finanszírozás</a:t>
          </a:r>
        </a:p>
      </dsp:txBody>
      <dsp:txXfrm>
        <a:off x="1380172" y="2200275"/>
        <a:ext cx="5020627" cy="1000125"/>
      </dsp:txXfrm>
    </dsp:sp>
    <dsp:sp modelId="{D1E1E03D-01B7-418D-8392-25209344C183}">
      <dsp:nvSpPr>
        <dsp:cNvPr id="0" name=""/>
        <dsp:cNvSpPr/>
      </dsp:nvSpPr>
      <dsp:spPr>
        <a:xfrm>
          <a:off x="100012" y="2300287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8BCE-6CA3-4AFD-BDF4-79CEB185AB30}">
      <dsp:nvSpPr>
        <dsp:cNvPr id="0" name=""/>
        <dsp:cNvSpPr/>
      </dsp:nvSpPr>
      <dsp:spPr>
        <a:xfrm>
          <a:off x="0" y="0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2011. évi CLXXXVII. törvény </a:t>
          </a:r>
        </a:p>
      </dsp:txBody>
      <dsp:txXfrm>
        <a:off x="1380172" y="0"/>
        <a:ext cx="5020627" cy="1000125"/>
      </dsp:txXfrm>
    </dsp:sp>
    <dsp:sp modelId="{E135236C-255C-483D-9124-A1C224A3E61C}">
      <dsp:nvSpPr>
        <dsp:cNvPr id="0" name=""/>
        <dsp:cNvSpPr/>
      </dsp:nvSpPr>
      <dsp:spPr>
        <a:xfrm>
          <a:off x="100012" y="100012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AD68-C181-47B9-84A3-E423AD02302F}">
      <dsp:nvSpPr>
        <dsp:cNvPr id="0" name=""/>
        <dsp:cNvSpPr/>
      </dsp:nvSpPr>
      <dsp:spPr>
        <a:xfrm>
          <a:off x="0" y="1100137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2013. Évi LXXVII. törvény</a:t>
          </a:r>
          <a:endParaRPr lang="hu-HU" sz="3300" kern="1200" dirty="0"/>
        </a:p>
      </dsp:txBody>
      <dsp:txXfrm>
        <a:off x="1380172" y="1100137"/>
        <a:ext cx="5020627" cy="1000125"/>
      </dsp:txXfrm>
    </dsp:sp>
    <dsp:sp modelId="{FACF6A22-9E1B-4D26-826E-8D0BAE206EF3}">
      <dsp:nvSpPr>
        <dsp:cNvPr id="0" name=""/>
        <dsp:cNvSpPr/>
      </dsp:nvSpPr>
      <dsp:spPr>
        <a:xfrm>
          <a:off x="100012" y="1200150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55CD5-2DDD-4CB3-BC47-250E44A3616D}">
      <dsp:nvSpPr>
        <dsp:cNvPr id="0" name=""/>
        <dsp:cNvSpPr/>
      </dsp:nvSpPr>
      <dsp:spPr>
        <a:xfrm>
          <a:off x="0" y="2200275"/>
          <a:ext cx="6400800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2011. évi CXC. törvény</a:t>
          </a:r>
        </a:p>
      </dsp:txBody>
      <dsp:txXfrm>
        <a:off x="1380172" y="2200275"/>
        <a:ext cx="5020627" cy="1000125"/>
      </dsp:txXfrm>
    </dsp:sp>
    <dsp:sp modelId="{D1E1E03D-01B7-418D-8392-25209344C183}">
      <dsp:nvSpPr>
        <dsp:cNvPr id="0" name=""/>
        <dsp:cNvSpPr/>
      </dsp:nvSpPr>
      <dsp:spPr>
        <a:xfrm>
          <a:off x="100012" y="2300287"/>
          <a:ext cx="1280160" cy="8001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DF007-B608-4F2F-B0CD-84D631071EF9}">
      <dsp:nvSpPr>
        <dsp:cNvPr id="0" name=""/>
        <dsp:cNvSpPr/>
      </dsp:nvSpPr>
      <dsp:spPr>
        <a:xfrm>
          <a:off x="-3617274" y="-555868"/>
          <a:ext cx="4312137" cy="431213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70B9D-DC08-40BB-BD37-FA1D5A94CC9D}">
      <dsp:nvSpPr>
        <dsp:cNvPr id="0" name=""/>
        <dsp:cNvSpPr/>
      </dsp:nvSpPr>
      <dsp:spPr>
        <a:xfrm>
          <a:off x="446834" y="320040"/>
          <a:ext cx="5912418" cy="64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6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2. szakképesítés ingyenes</a:t>
          </a:r>
          <a:endParaRPr lang="hu-HU" sz="2300" kern="1200" dirty="0"/>
        </a:p>
      </dsp:txBody>
      <dsp:txXfrm>
        <a:off x="446834" y="320040"/>
        <a:ext cx="5912418" cy="640080"/>
      </dsp:txXfrm>
    </dsp:sp>
    <dsp:sp modelId="{856484B3-90E8-437A-8040-46186C2A1768}">
      <dsp:nvSpPr>
        <dsp:cNvPr id="0" name=""/>
        <dsp:cNvSpPr/>
      </dsp:nvSpPr>
      <dsp:spPr>
        <a:xfrm>
          <a:off x="46784" y="240030"/>
          <a:ext cx="800100" cy="8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8A22B-842D-4C3D-95A2-5B7491FF531E}">
      <dsp:nvSpPr>
        <dsp:cNvPr id="0" name=""/>
        <dsp:cNvSpPr/>
      </dsp:nvSpPr>
      <dsp:spPr>
        <a:xfrm>
          <a:off x="679503" y="1280160"/>
          <a:ext cx="5679749" cy="64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6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25. életév a nappali rendszerű képzésben</a:t>
          </a:r>
          <a:endParaRPr lang="hu-HU" sz="2300" kern="1200" dirty="0"/>
        </a:p>
      </dsp:txBody>
      <dsp:txXfrm>
        <a:off x="679503" y="1280160"/>
        <a:ext cx="5679749" cy="640080"/>
      </dsp:txXfrm>
    </dsp:sp>
    <dsp:sp modelId="{CF84E8CD-B236-4A91-93BE-D6C19BD83448}">
      <dsp:nvSpPr>
        <dsp:cNvPr id="0" name=""/>
        <dsp:cNvSpPr/>
      </dsp:nvSpPr>
      <dsp:spPr>
        <a:xfrm>
          <a:off x="279453" y="1200150"/>
          <a:ext cx="800100" cy="8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9D815-1E98-43CB-9BB2-3356A8F3BCBF}">
      <dsp:nvSpPr>
        <dsp:cNvPr id="0" name=""/>
        <dsp:cNvSpPr/>
      </dsp:nvSpPr>
      <dsp:spPr>
        <a:xfrm>
          <a:off x="446834" y="2240280"/>
          <a:ext cx="5912418" cy="64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6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gyakorlati oktatásvezető</a:t>
          </a:r>
          <a:endParaRPr lang="hu-HU" sz="2300" kern="1200" dirty="0"/>
        </a:p>
      </dsp:txBody>
      <dsp:txXfrm>
        <a:off x="446834" y="2240280"/>
        <a:ext cx="5912418" cy="640080"/>
      </dsp:txXfrm>
    </dsp:sp>
    <dsp:sp modelId="{CB6929FE-D783-464E-AF73-01C84BD4C327}">
      <dsp:nvSpPr>
        <dsp:cNvPr id="0" name=""/>
        <dsp:cNvSpPr/>
      </dsp:nvSpPr>
      <dsp:spPr>
        <a:xfrm>
          <a:off x="46784" y="2160270"/>
          <a:ext cx="800100" cy="8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DF007-B608-4F2F-B0CD-84D631071EF9}">
      <dsp:nvSpPr>
        <dsp:cNvPr id="0" name=""/>
        <dsp:cNvSpPr/>
      </dsp:nvSpPr>
      <dsp:spPr>
        <a:xfrm>
          <a:off x="-3617274" y="-555868"/>
          <a:ext cx="4312137" cy="431213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70B9D-DC08-40BB-BD37-FA1D5A94CC9D}">
      <dsp:nvSpPr>
        <dsp:cNvPr id="0" name=""/>
        <dsp:cNvSpPr/>
      </dsp:nvSpPr>
      <dsp:spPr>
        <a:xfrm>
          <a:off x="446834" y="320040"/>
          <a:ext cx="5912418" cy="64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6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solidFill>
                <a:srgbClr val="C00000"/>
              </a:solidFill>
            </a:rPr>
            <a:t>kamarai garanciavállalás</a:t>
          </a:r>
          <a:endParaRPr lang="hu-HU" sz="3600" kern="1200" dirty="0">
            <a:solidFill>
              <a:srgbClr val="C00000"/>
            </a:solidFill>
          </a:endParaRPr>
        </a:p>
      </dsp:txBody>
      <dsp:txXfrm>
        <a:off x="446834" y="320040"/>
        <a:ext cx="5912418" cy="640080"/>
      </dsp:txXfrm>
    </dsp:sp>
    <dsp:sp modelId="{856484B3-90E8-437A-8040-46186C2A1768}">
      <dsp:nvSpPr>
        <dsp:cNvPr id="0" name=""/>
        <dsp:cNvSpPr/>
      </dsp:nvSpPr>
      <dsp:spPr>
        <a:xfrm>
          <a:off x="46784" y="240030"/>
          <a:ext cx="800100" cy="8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8A22B-842D-4C3D-95A2-5B7491FF531E}">
      <dsp:nvSpPr>
        <dsp:cNvPr id="0" name=""/>
        <dsp:cNvSpPr/>
      </dsp:nvSpPr>
      <dsp:spPr>
        <a:xfrm>
          <a:off x="679503" y="1280160"/>
          <a:ext cx="5679749" cy="64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6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szakgimnázium</a:t>
          </a:r>
          <a:endParaRPr lang="hu-HU" sz="3600" kern="1200" dirty="0"/>
        </a:p>
      </dsp:txBody>
      <dsp:txXfrm>
        <a:off x="679503" y="1280160"/>
        <a:ext cx="5679749" cy="640080"/>
      </dsp:txXfrm>
    </dsp:sp>
    <dsp:sp modelId="{CF84E8CD-B236-4A91-93BE-D6C19BD83448}">
      <dsp:nvSpPr>
        <dsp:cNvPr id="0" name=""/>
        <dsp:cNvSpPr/>
      </dsp:nvSpPr>
      <dsp:spPr>
        <a:xfrm>
          <a:off x="279453" y="1200150"/>
          <a:ext cx="800100" cy="8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9D815-1E98-43CB-9BB2-3356A8F3BCBF}">
      <dsp:nvSpPr>
        <dsp:cNvPr id="0" name=""/>
        <dsp:cNvSpPr/>
      </dsp:nvSpPr>
      <dsp:spPr>
        <a:xfrm>
          <a:off x="446834" y="2240280"/>
          <a:ext cx="5912418" cy="640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6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szakközépiskola</a:t>
          </a:r>
          <a:endParaRPr lang="hu-HU" sz="3600" kern="1200" dirty="0"/>
        </a:p>
      </dsp:txBody>
      <dsp:txXfrm>
        <a:off x="446834" y="2240280"/>
        <a:ext cx="5912418" cy="640080"/>
      </dsp:txXfrm>
    </dsp:sp>
    <dsp:sp modelId="{CB6929FE-D783-464E-AF73-01C84BD4C327}">
      <dsp:nvSpPr>
        <dsp:cNvPr id="0" name=""/>
        <dsp:cNvSpPr/>
      </dsp:nvSpPr>
      <dsp:spPr>
        <a:xfrm>
          <a:off x="46784" y="2160270"/>
          <a:ext cx="800100" cy="8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47415-E675-4E4D-B834-BE8A2DABFBB0}">
      <dsp:nvSpPr>
        <dsp:cNvPr id="0" name=""/>
        <dsp:cNvSpPr/>
      </dsp:nvSpPr>
      <dsp:spPr>
        <a:xfrm>
          <a:off x="1702736" y="1600200"/>
          <a:ext cx="435057" cy="348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528" y="0"/>
              </a:lnTo>
              <a:lnTo>
                <a:pt x="217528" y="348464"/>
              </a:lnTo>
              <a:lnTo>
                <a:pt x="435057" y="3484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906329" y="1760496"/>
        <a:ext cx="27870" cy="27870"/>
      </dsp:txXfrm>
    </dsp:sp>
    <dsp:sp modelId="{7BC531CC-6B37-448A-A93D-7BBCD779D901}">
      <dsp:nvSpPr>
        <dsp:cNvPr id="0" name=""/>
        <dsp:cNvSpPr/>
      </dsp:nvSpPr>
      <dsp:spPr>
        <a:xfrm>
          <a:off x="1702736" y="1271984"/>
          <a:ext cx="398897" cy="328215"/>
        </a:xfrm>
        <a:custGeom>
          <a:avLst/>
          <a:gdLst/>
          <a:ahLst/>
          <a:cxnLst/>
          <a:rect l="0" t="0" r="0" b="0"/>
          <a:pathLst>
            <a:path>
              <a:moveTo>
                <a:pt x="0" y="328215"/>
              </a:moveTo>
              <a:lnTo>
                <a:pt x="199448" y="328215"/>
              </a:lnTo>
              <a:lnTo>
                <a:pt x="199448" y="0"/>
              </a:lnTo>
              <a:lnTo>
                <a:pt x="39889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889270" y="1423178"/>
        <a:ext cx="25828" cy="25828"/>
      </dsp:txXfrm>
    </dsp:sp>
    <dsp:sp modelId="{9DFB7DBA-C36F-468A-BE98-17A28B059DF6}">
      <dsp:nvSpPr>
        <dsp:cNvPr id="0" name=""/>
        <dsp:cNvSpPr/>
      </dsp:nvSpPr>
      <dsp:spPr>
        <a:xfrm rot="16200000">
          <a:off x="-201501" y="1296162"/>
          <a:ext cx="3200400" cy="608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kern="1200" dirty="0" smtClean="0"/>
            <a:t>Szabályozás</a:t>
          </a:r>
          <a:endParaRPr lang="hu-HU" sz="4400" kern="1200" dirty="0"/>
        </a:p>
      </dsp:txBody>
      <dsp:txXfrm>
        <a:off x="-201501" y="1296162"/>
        <a:ext cx="3200400" cy="608076"/>
      </dsp:txXfrm>
    </dsp:sp>
    <dsp:sp modelId="{80B41B1C-841C-436C-A34A-E871F39481FB}">
      <dsp:nvSpPr>
        <dsp:cNvPr id="0" name=""/>
        <dsp:cNvSpPr/>
      </dsp:nvSpPr>
      <dsp:spPr>
        <a:xfrm>
          <a:off x="2101633" y="967946"/>
          <a:ext cx="3204506" cy="608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120/2015.(V.21.)Korm. rendelet</a:t>
          </a:r>
          <a:endParaRPr lang="hu-HU" sz="1800" kern="1200" dirty="0"/>
        </a:p>
      </dsp:txBody>
      <dsp:txXfrm>
        <a:off x="2101633" y="967946"/>
        <a:ext cx="3204506" cy="608076"/>
      </dsp:txXfrm>
    </dsp:sp>
    <dsp:sp modelId="{88C24C17-18D3-4751-B15D-0EFC1FC2EBC7}">
      <dsp:nvSpPr>
        <dsp:cNvPr id="0" name=""/>
        <dsp:cNvSpPr/>
      </dsp:nvSpPr>
      <dsp:spPr>
        <a:xfrm>
          <a:off x="2137794" y="1696458"/>
          <a:ext cx="3204506" cy="504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146/2015.(VI.12.) Korm. rendelet</a:t>
          </a:r>
          <a:endParaRPr lang="hu-HU" sz="1800" kern="1200" dirty="0"/>
        </a:p>
      </dsp:txBody>
      <dsp:txXfrm>
        <a:off x="2137794" y="1696458"/>
        <a:ext cx="3204506" cy="5044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CF162-4714-4F16-8292-573AC3BE9B88}">
      <dsp:nvSpPr>
        <dsp:cNvPr id="0" name=""/>
        <dsp:cNvSpPr/>
      </dsp:nvSpPr>
      <dsp:spPr>
        <a:xfrm>
          <a:off x="671738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17F4F-2D8C-44FA-986B-ED4E5DA64686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300" b="1" kern="1200" dirty="0" smtClean="0">
              <a:solidFill>
                <a:srgbClr val="FF0000"/>
              </a:solidFill>
            </a:rPr>
            <a:t>NGM</a:t>
          </a:r>
          <a:endParaRPr lang="hu-HU" sz="4300" b="1" kern="1200" dirty="0">
            <a:solidFill>
              <a:srgbClr val="FF0000"/>
            </a:solidFill>
          </a:endParaRPr>
        </a:p>
      </dsp:txBody>
      <dsp:txXfrm>
        <a:off x="2790161" y="455544"/>
        <a:ext cx="2547676" cy="868101"/>
      </dsp:txXfrm>
    </dsp:sp>
    <dsp:sp modelId="{6147C4FD-78AF-48E6-9012-0737713DA649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300" kern="1200" dirty="0" smtClean="0"/>
            <a:t>NSZFH</a:t>
          </a:r>
          <a:endParaRPr lang="hu-HU" sz="4300" kern="1200" dirty="0"/>
        </a:p>
      </dsp:txBody>
      <dsp:txXfrm>
        <a:off x="2790161" y="1537822"/>
        <a:ext cx="2547676" cy="868101"/>
      </dsp:txXfrm>
    </dsp:sp>
    <dsp:sp modelId="{76898BBA-45BE-44A3-BADF-2B3E58EB8448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300" kern="1200" dirty="0" smtClean="0"/>
            <a:t>Centrum</a:t>
          </a:r>
          <a:endParaRPr lang="hu-HU" sz="4300" kern="1200" dirty="0"/>
        </a:p>
      </dsp:txBody>
      <dsp:txXfrm>
        <a:off x="2790161" y="2620101"/>
        <a:ext cx="2547676" cy="8681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5FAB7-D047-4F59-B1E1-625618AF6E3E}">
      <dsp:nvSpPr>
        <dsp:cNvPr id="0" name=""/>
        <dsp:cNvSpPr/>
      </dsp:nvSpPr>
      <dsp:spPr>
        <a:xfrm>
          <a:off x="0" y="0"/>
          <a:ext cx="6400800" cy="14401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3E5B3-7607-4717-B14B-D010CDC62279}">
      <dsp:nvSpPr>
        <dsp:cNvPr id="0" name=""/>
        <dsp:cNvSpPr/>
      </dsp:nvSpPr>
      <dsp:spPr>
        <a:xfrm>
          <a:off x="192024" y="192024"/>
          <a:ext cx="1880235" cy="1056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F2CE5-35B7-4A99-A412-8F649B734374}">
      <dsp:nvSpPr>
        <dsp:cNvPr id="0" name=""/>
        <dsp:cNvSpPr/>
      </dsp:nvSpPr>
      <dsp:spPr>
        <a:xfrm rot="10800000">
          <a:off x="192024" y="1440179"/>
          <a:ext cx="1880235" cy="1760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4030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Fokos utca 12.</a:t>
          </a:r>
        </a:p>
      </dsp:txBody>
      <dsp:txXfrm rot="10800000">
        <a:off x="246157" y="1440179"/>
        <a:ext cx="1771969" cy="1706087"/>
      </dsp:txXfrm>
    </dsp:sp>
    <dsp:sp modelId="{77738B34-E892-4EF1-969D-11D867DB9C7F}">
      <dsp:nvSpPr>
        <dsp:cNvPr id="0" name=""/>
        <dsp:cNvSpPr/>
      </dsp:nvSpPr>
      <dsp:spPr>
        <a:xfrm>
          <a:off x="2260282" y="192024"/>
          <a:ext cx="1880235" cy="1056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77B59-F40E-422E-B593-FF668FED483F}">
      <dsp:nvSpPr>
        <dsp:cNvPr id="0" name=""/>
        <dsp:cNvSpPr/>
      </dsp:nvSpPr>
      <dsp:spPr>
        <a:xfrm rot="10800000">
          <a:off x="2260282" y="1440179"/>
          <a:ext cx="1880235" cy="1760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Önálló költségvetési szerv</a:t>
          </a:r>
        </a:p>
      </dsp:txBody>
      <dsp:txXfrm rot="10800000">
        <a:off x="2314415" y="1440179"/>
        <a:ext cx="1771969" cy="1706087"/>
      </dsp:txXfrm>
    </dsp:sp>
    <dsp:sp modelId="{3E8EB2A9-8572-421E-96D2-66562E745BCB}">
      <dsp:nvSpPr>
        <dsp:cNvPr id="0" name=""/>
        <dsp:cNvSpPr/>
      </dsp:nvSpPr>
      <dsp:spPr>
        <a:xfrm>
          <a:off x="4328541" y="192024"/>
          <a:ext cx="1880235" cy="1056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93926-FA08-4027-A4B6-87BD2F51C616}">
      <dsp:nvSpPr>
        <dsp:cNvPr id="0" name=""/>
        <dsp:cNvSpPr/>
      </dsp:nvSpPr>
      <dsp:spPr>
        <a:xfrm rot="10800000">
          <a:off x="4328541" y="1440179"/>
          <a:ext cx="1880235" cy="1760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OM:203033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Többcélú köznevelési intézmény</a:t>
          </a:r>
        </a:p>
      </dsp:txBody>
      <dsp:txXfrm rot="10800000">
        <a:off x="4382674" y="1440179"/>
        <a:ext cx="1771969" cy="1706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u-HU" sz="1200"/>
            </a:lvl1pPr>
            <a:extLst/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u-HU" sz="1200"/>
            </a:lvl1pPr>
            <a:extLst/>
          </a:lstStyle>
          <a:p>
            <a:fld id="{A8ADFD5B-A66C-449C-B6E8-FB716D07777D}" type="datetimeFigureOut">
              <a:rPr lang="hu-HU"/>
              <a:pPr/>
              <a:t>2015.09.24.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u-HU" sz="1200"/>
            </a:lvl1pPr>
            <a:extLst/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u-H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4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71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37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072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82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47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453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027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4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42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93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22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836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280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242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9586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21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134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019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010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351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353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88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8256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901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17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559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44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45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91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2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75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hu-H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hu-H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hu-HU">
                <a:solidFill>
                  <a:srgbClr val="FFFFFF"/>
                </a:solidFill>
              </a:rPr>
              <a:pPr algn="ctr"/>
              <a:t>2015.09.24.</a:t>
            </a:fld>
            <a:endParaRPr kumimoji="0" lang="hu-H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hu-H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hu-HU">
                <a:solidFill>
                  <a:schemeClr val="tx2"/>
                </a:solidFill>
              </a:rPr>
              <a:pPr/>
              <a:t>‹#›</a:t>
            </a:fld>
            <a:endParaRPr kumimoji="0" lang="hu-H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hu-HU" cap="all" baseline="0"/>
            </a:lvl1pPr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hu-HU"/>
              <a:pPr/>
              <a:t>2015.09.24.</a:t>
            </a:fld>
            <a:endParaRPr kumimoji="0" lang="hu-H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hu-H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hu-H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hu-H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hu-H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hu-H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hu-H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hu-H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hu-H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hu-H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hu-HU"/>
              <a:t>Mintacím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hu-HU"/>
              <a:pPr/>
              <a:t>2015.09.24.</a:t>
            </a:fld>
            <a:endParaRPr kumimoji="0"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hu-H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hu-H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hu-H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hu-HU"/>
              <a:pPr/>
              <a:t>2015.09.24.</a:t>
            </a:fld>
            <a:endParaRPr kumimoji="0"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hu-H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hu-H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beve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hu-HU"/>
            </a:lvl1pPr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hu-HU"/>
              <a:pPr/>
              <a:t>2015.09.24.</a:t>
            </a:fld>
            <a:endParaRPr kumimoji="0"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hu-H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hu-H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hu-H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hu-H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hu-HU"/>
              <a:pPr/>
              <a:t>2015.09.24.</a:t>
            </a:fld>
            <a:endParaRPr kumimoji="0"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hu-HU">
                <a:solidFill>
                  <a:srgbClr val="FFFFFF"/>
                </a:solidFill>
              </a:rPr>
              <a:pPr/>
              <a:t>‹#›</a:t>
            </a:fld>
            <a:endParaRPr kumimoji="0"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hu-HU"/>
              <a:pPr/>
              <a:t>2015.09.24.</a:t>
            </a:fld>
            <a:endParaRPr kumimoji="0"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hu-HU">
                <a:solidFill>
                  <a:schemeClr val="tx2"/>
                </a:solidFill>
              </a:rPr>
              <a:pPr/>
              <a:t>‹#›</a:t>
            </a:fld>
            <a:endParaRPr kumimoji="0" lang="hu-H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hu-HU" sz="4200" b="0"/>
            </a:lvl1pPr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hu-HU"/>
              <a:pPr/>
              <a:t>2015.09.24.</a:t>
            </a:fld>
            <a:endParaRPr kumimoji="0"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hu-HU">
                <a:solidFill>
                  <a:srgbClr val="FFFFFF"/>
                </a:solidFill>
              </a:rPr>
              <a:pPr/>
              <a:t>‹#›</a:t>
            </a:fld>
            <a:endParaRPr kumimoji="0" lang="hu-H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hu-HU" sz="1800"/>
            </a:lvl1pPr>
            <a:lvl2pPr eaLnBrk="1" latinLnBrk="0" hangingPunct="1">
              <a:buNone/>
              <a:defRPr kumimoji="0" lang="hu-HU" sz="1200"/>
            </a:lvl2pPr>
            <a:lvl3pPr eaLnBrk="1" latinLnBrk="0" hangingPunct="1">
              <a:buNone/>
              <a:defRPr kumimoji="0" lang="hu-HU" sz="1000"/>
            </a:lvl3pPr>
            <a:lvl4pPr eaLnBrk="1" latinLnBrk="0" hangingPunct="1">
              <a:buNone/>
              <a:defRPr kumimoji="0" lang="hu-HU" sz="900"/>
            </a:lvl4pPr>
            <a:lvl5pPr eaLnBrk="1" latinLnBrk="0" hangingPunct="1">
              <a:buNone/>
              <a:defRPr kumimoji="0" lang="hu-HU" sz="9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hu-HU"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hu-HU" sz="1700"/>
            </a:lvl1pPr>
            <a:lvl2pPr eaLnBrk="1" latinLnBrk="0" hangingPunct="1">
              <a:buFontTx/>
              <a:buNone/>
              <a:defRPr kumimoji="0" lang="hu-HU" sz="1200"/>
            </a:lvl2pPr>
            <a:lvl3pPr eaLnBrk="1" latinLnBrk="0" hangingPunct="1">
              <a:buFontTx/>
              <a:buNone/>
              <a:defRPr kumimoji="0" lang="hu-HU" sz="1000"/>
            </a:lvl3pPr>
            <a:lvl4pPr eaLnBrk="1" latinLnBrk="0" hangingPunct="1">
              <a:buFontTx/>
              <a:buNone/>
              <a:defRPr kumimoji="0" lang="hu-HU" sz="900"/>
            </a:lvl4pPr>
            <a:lvl5pPr eaLnBrk="1" latinLnBrk="0" hangingPunct="1">
              <a:buFontTx/>
              <a:buNone/>
              <a:defRPr kumimoji="0" lang="hu-HU" sz="9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hu-H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hu-HU"/>
              <a:pPr/>
              <a:t>2015.09.24.</a:t>
            </a:fld>
            <a:endParaRPr kumimoji="0"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hu-HU" sz="2800"/>
            </a:lvl1pPr>
            <a:extLst/>
          </a:lstStyle>
          <a:p>
            <a:pPr algn="ctr"/>
            <a:fld id="{8F82E0A0-C266-4798-8C8F-B9F91E9DA37E}" type="slidenum">
              <a:rPr kumimoji="0" lang="hu-H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hu-H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hu-H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hu-HU"/>
              <a:pPr/>
              <a:t>2015.09.24.</a:t>
            </a:fld>
            <a:endParaRPr kumimoji="0" lang="hu-H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hu-H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hu-H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hu-H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hu-H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hu-H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hu-H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hu-HU" smtClean="0"/>
              <a:t>Mintacím szerkesztése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hu-H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hu-H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hu-H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hu-H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hu-H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hu-H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hu-H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hu-H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hu-H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hu-H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zsolt.tirpak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99592" y="3435846"/>
            <a:ext cx="7939608" cy="945654"/>
          </a:xfrm>
        </p:spPr>
        <p:txBody>
          <a:bodyPr>
            <a:normAutofit/>
          </a:bodyPr>
          <a:lstStyle>
            <a:extLst/>
          </a:lstStyle>
          <a:p>
            <a:r>
              <a:rPr lang="hu-HU" dirty="0" smtClean="0"/>
              <a:t>„A gazdaság szolgálatában”</a:t>
            </a:r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pPr algn="ctr"/>
            <a:r>
              <a:rPr lang="hu-HU" dirty="0" smtClean="0"/>
              <a:t>Debrecen 2015. szeptember </a:t>
            </a:r>
            <a:r>
              <a:rPr lang="hu-HU" dirty="0" smtClean="0"/>
              <a:t>25.</a:t>
            </a:r>
            <a:endParaRPr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600" y="4479108"/>
            <a:ext cx="227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Tirpák Zsolt</a:t>
            </a:r>
          </a:p>
          <a:p>
            <a:r>
              <a:rPr lang="hu-HU" dirty="0" smtClean="0"/>
              <a:t>főigazgató</a:t>
            </a:r>
          </a:p>
          <a:p>
            <a:endParaRPr lang="hu-HU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3995936" y="2067694"/>
            <a:ext cx="259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2014. szeptember 1.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77287"/>
            <a:ext cx="857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Módosítások</a:t>
            </a:r>
            <a:endParaRPr lang="hu-HU" dirty="0"/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6854841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107504" y="1466850"/>
            <a:ext cx="1886272" cy="312420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Új szabályozás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87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Módosítások</a:t>
            </a:r>
            <a:endParaRPr lang="hu-HU" dirty="0"/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0405807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107504" y="1466850"/>
            <a:ext cx="1886272" cy="312420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Új szabályozás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41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Kiválás:  átadás-átvétel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EMMI- KLIK</a:t>
            </a:r>
          </a:p>
          <a:p>
            <a:r>
              <a:rPr lang="hu-HU" dirty="0" smtClean="0"/>
              <a:t>NGM-NSZFH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577411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76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8110"/>
            <a:ext cx="8820472" cy="10058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hu-HU" dirty="0" smtClean="0"/>
              <a:t>A szakképzési intézmények új szervezeti rendje</a:t>
            </a:r>
            <a:endParaRPr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731662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92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Debreceni Szakképzési Centrum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1504950"/>
            <a:ext cx="1600200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Debreceni SZC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7934175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0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Debreceni Szakképzési Centrum 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79512" y="1491630"/>
            <a:ext cx="1728192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Szervezeti Modell</a:t>
            </a:r>
          </a:p>
          <a:p>
            <a:r>
              <a:rPr lang="hu-HU" dirty="0" smtClean="0"/>
              <a:t>Központi Szervezet</a:t>
            </a:r>
          </a:p>
          <a:p>
            <a:r>
              <a:rPr lang="hu-HU" dirty="0" smtClean="0"/>
              <a:t>25-28 fő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1411626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41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Debreceni Szakképzési Centrum 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79512" y="1491630"/>
            <a:ext cx="1728192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Tagintézményi delegált jogok</a:t>
            </a:r>
          </a:p>
          <a:p>
            <a:r>
              <a:rPr lang="hu-HU" dirty="0" smtClean="0"/>
              <a:t>Igazgatók</a:t>
            </a:r>
          </a:p>
          <a:p>
            <a:r>
              <a:rPr lang="hu-HU" dirty="0" smtClean="0"/>
              <a:t>telephely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8165994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8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Tagintézmények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Debreceni SZC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3804776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0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Tagintézmények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Debreceni SZC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4980526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Tagintézmények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Debreceni SZC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058607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2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hu-HU" dirty="0" smtClean="0"/>
              <a:t>Helyzetkép</a:t>
            </a:r>
            <a:endParaRPr dirty="0"/>
          </a:p>
        </p:txBody>
      </p:sp>
      <p:sp>
        <p:nvSpPr>
          <p:cNvPr id="4" name="Téglalap 3"/>
          <p:cNvSpPr/>
          <p:nvPr/>
        </p:nvSpPr>
        <p:spPr>
          <a:xfrm>
            <a:off x="609600" y="160407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2A400D"/>
                </a:solidFill>
              </a:rPr>
              <a:t/>
            </a:r>
            <a:br>
              <a:rPr lang="hu-HU" sz="2800" dirty="0">
                <a:solidFill>
                  <a:srgbClr val="2A400D"/>
                </a:solidFill>
              </a:rPr>
            </a:b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1520" y="1995686"/>
            <a:ext cx="9115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„A magyar oktatási  rendszer </a:t>
            </a:r>
            <a:r>
              <a:rPr lang="hu-HU" sz="3200" b="1" dirty="0" smtClean="0"/>
              <a:t>több évtizedre </a:t>
            </a:r>
            <a:r>
              <a:rPr lang="hu-HU" sz="3200" dirty="0" smtClean="0"/>
              <a:t>visszanyúló, </a:t>
            </a:r>
            <a:r>
              <a:rPr lang="hu-HU" sz="3200" b="1" dirty="0" smtClean="0"/>
              <a:t>összetett problémát </a:t>
            </a:r>
            <a:r>
              <a:rPr lang="hu-HU" sz="3200" dirty="0" smtClean="0"/>
              <a:t>görget maga előtt”</a:t>
            </a:r>
          </a:p>
          <a:p>
            <a:endParaRPr lang="hu-HU" sz="32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Tagintézmények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Debreceni SZC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8027955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55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Kiválás:  átadás-átvétel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EMMI- KLIK</a:t>
            </a:r>
          </a:p>
          <a:p>
            <a:r>
              <a:rPr lang="hu-HU" dirty="0" smtClean="0"/>
              <a:t>NGM-NSZFH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2649869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2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2015. szeptember 1.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Tanévkezdés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0199981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4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Ágazati Képzés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A képzésben résztvevők (17)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1996129"/>
              </p:ext>
            </p:extLst>
          </p:nvPr>
        </p:nvGraphicFramePr>
        <p:xfrm>
          <a:off x="2362200" y="1428750"/>
          <a:ext cx="6400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056"/>
                <a:gridCol w="188674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Ágazatok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Tanulói létszám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Egészségügyi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101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Építőipar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Épületgépészet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Gépészet ágazat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359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Informatika ágazat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477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Képző</a:t>
                      </a:r>
                      <a:r>
                        <a:rPr lang="hu-HU" baseline="0" dirty="0" smtClean="0"/>
                        <a:t> és iparművészet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Kereskedelem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282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Közgazdaság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353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Közlekedés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47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Ágazati Képzés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A képzésben résztvevők (17)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6468057"/>
              </p:ext>
            </p:extLst>
          </p:nvPr>
        </p:nvGraphicFramePr>
        <p:xfrm>
          <a:off x="2362200" y="1428750"/>
          <a:ext cx="6400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056"/>
                <a:gridCol w="188674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Ágazatok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Tanulói létszám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Közlekedésgépészet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68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Nyomdaipar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Sport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85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Szépészet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45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Turisztika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68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Vegyész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516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Vendéglátóipar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161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Villamos ipar és elektronika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93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Szakmacsoportos képzés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A képzésben résztvevők (16)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1427498"/>
              </p:ext>
            </p:extLst>
          </p:nvPr>
        </p:nvGraphicFramePr>
        <p:xfrm>
          <a:off x="2362200" y="1428750"/>
          <a:ext cx="6400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056"/>
                <a:gridCol w="188674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Szakmacsoport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Tanulói létszám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Egészségügy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393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Egyéb szolgáltatás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Elektrotechnika-elektronika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191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Élelmiszeripar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136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Építészet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289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Faipar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87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Gépészet szakmacsoport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Informatika szakmacsoport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368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Kereskedelem-marketing, üzleti adminisztráció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342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2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Szakmacsoportos képzés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A képzésben résztvevők(16)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2841705"/>
              </p:ext>
            </p:extLst>
          </p:nvPr>
        </p:nvGraphicFramePr>
        <p:xfrm>
          <a:off x="2362200" y="1428750"/>
          <a:ext cx="640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056"/>
                <a:gridCol w="188674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Szakmacsoport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Tanulói létszám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Könnyűipar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186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Közgazdaság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Közlekedés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213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Művészet közművelődés kommunikáció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36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Nyomdaipar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Vegyipar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394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Vendéglátás-turisztika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339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2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Szakképzésen túl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Területek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1694878"/>
              </p:ext>
            </p:extLst>
          </p:nvPr>
        </p:nvGraphicFramePr>
        <p:xfrm>
          <a:off x="2411760" y="2067694"/>
          <a:ext cx="63512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104"/>
                <a:gridCol w="1872136"/>
              </a:tblGrid>
              <a:tr h="211104">
                <a:tc>
                  <a:txBody>
                    <a:bodyPr/>
                    <a:lstStyle/>
                    <a:p>
                      <a:r>
                        <a:rPr lang="hu-HU" dirty="0" smtClean="0"/>
                        <a:t>Szakképzésen</a:t>
                      </a:r>
                      <a:r>
                        <a:rPr lang="hu-HU" baseline="0" dirty="0" smtClean="0"/>
                        <a:t> túl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Tanulói létszám</a:t>
                      </a:r>
                      <a:endParaRPr lang="hu-HU" dirty="0"/>
                    </a:p>
                  </a:txBody>
                  <a:tcPr/>
                </a:tc>
              </a:tr>
              <a:tr h="211104">
                <a:tc>
                  <a:txBody>
                    <a:bodyPr/>
                    <a:lstStyle/>
                    <a:p>
                      <a:r>
                        <a:rPr lang="hu-HU" dirty="0" smtClean="0"/>
                        <a:t>Gimnázium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662</a:t>
                      </a:r>
                      <a:endParaRPr lang="hu-HU" dirty="0"/>
                    </a:p>
                  </a:txBody>
                  <a:tcPr/>
                </a:tc>
              </a:tr>
              <a:tr h="211104">
                <a:tc>
                  <a:txBody>
                    <a:bodyPr/>
                    <a:lstStyle/>
                    <a:p>
                      <a:r>
                        <a:rPr lang="hu-HU" dirty="0" smtClean="0"/>
                        <a:t>Felnőttoktatás-gimnázium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362</a:t>
                      </a:r>
                      <a:endParaRPr lang="hu-HU" dirty="0"/>
                    </a:p>
                  </a:txBody>
                  <a:tcPr/>
                </a:tc>
              </a:tr>
              <a:tr h="211104">
                <a:tc>
                  <a:txBody>
                    <a:bodyPr/>
                    <a:lstStyle/>
                    <a:p>
                      <a:r>
                        <a:rPr lang="hu-HU" dirty="0" smtClean="0"/>
                        <a:t>Kollégium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171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Hogyan tovább?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8336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Motivációk, célok, lehetőségek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0151839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38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Hogyan tovább?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8336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Motivációk, célok, lehetőségek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9289004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53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hu-HU" dirty="0" smtClean="0"/>
              <a:t>Jövőkép</a:t>
            </a:r>
            <a:endParaRPr dirty="0"/>
          </a:p>
        </p:txBody>
      </p:sp>
      <p:sp>
        <p:nvSpPr>
          <p:cNvPr id="4" name="Téglalap 3"/>
          <p:cNvSpPr/>
          <p:nvPr/>
        </p:nvSpPr>
        <p:spPr>
          <a:xfrm>
            <a:off x="609600" y="160407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2A400D"/>
                </a:solidFill>
              </a:rPr>
              <a:t/>
            </a:r>
            <a:br>
              <a:rPr lang="hu-HU" sz="2800" dirty="0">
                <a:solidFill>
                  <a:srgbClr val="2A400D"/>
                </a:solidFill>
              </a:rPr>
            </a:b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1520" y="199568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„A magyar gazdaságnak több megfelelően képzett szakmunkásra és technikusra van szüksége, mint amennyit a jelenlegi oktatási rendszer képez” </a:t>
            </a:r>
          </a:p>
          <a:p>
            <a:endParaRPr lang="hu-HU" sz="32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Együttdolgozás pillérei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>
            <a:normAutofit fontScale="92500" lnSpcReduction="10000"/>
          </a:bodyPr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Tirpák Zsolt</a:t>
            </a:r>
          </a:p>
          <a:p>
            <a:r>
              <a:rPr lang="hu-HU" dirty="0" smtClean="0"/>
              <a:t>Hüse Attiláné</a:t>
            </a:r>
          </a:p>
          <a:p>
            <a:r>
              <a:rPr lang="hu-HU" dirty="0" smtClean="0"/>
              <a:t>Pénzes Csilla</a:t>
            </a:r>
          </a:p>
          <a:p>
            <a:r>
              <a:rPr lang="hu-HU" dirty="0" smtClean="0"/>
              <a:t>(Vállalati kapcsolatok, kamarai kapcsolatok)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0034840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9528469"/>
              </p:ext>
            </p:extLst>
          </p:nvPr>
        </p:nvGraphicFramePr>
        <p:xfrm>
          <a:off x="1979712" y="10636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464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hu-HU" dirty="0" smtClean="0"/>
              <a:t>Becsületet a szakmunkásnak…..sikeresnek lenni….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Köszönöm a megtisztelő figyelmet!</a:t>
            </a:r>
          </a:p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166" b="161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203848" y="4743450"/>
            <a:ext cx="559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hlinkClick r:id="rId4"/>
              </a:rPr>
              <a:t>zsolt.tirpak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gmail.com</a:t>
            </a:r>
            <a:r>
              <a:rPr lang="hu-HU" dirty="0" smtClean="0"/>
              <a:t>   30/465-61-18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2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hu-HU" dirty="0" smtClean="0"/>
              <a:t>Hiány_Cél</a:t>
            </a:r>
            <a:endParaRPr dirty="0"/>
          </a:p>
        </p:txBody>
      </p:sp>
      <p:sp>
        <p:nvSpPr>
          <p:cNvPr id="4" name="Téglalap 3"/>
          <p:cNvSpPr/>
          <p:nvPr/>
        </p:nvSpPr>
        <p:spPr>
          <a:xfrm>
            <a:off x="609600" y="160407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2A400D"/>
                </a:solidFill>
              </a:rPr>
              <a:t/>
            </a:r>
            <a:br>
              <a:rPr lang="hu-HU" sz="2800" dirty="0">
                <a:solidFill>
                  <a:srgbClr val="2A400D"/>
                </a:solidFill>
              </a:rPr>
            </a:b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1520" y="199568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„A modern termelésbe bevonható, </a:t>
            </a:r>
            <a:r>
              <a:rPr lang="hu-HU" sz="3200" b="1" dirty="0" smtClean="0"/>
              <a:t>jól képzett </a:t>
            </a:r>
            <a:r>
              <a:rPr lang="hu-HU" sz="3200" dirty="0" smtClean="0"/>
              <a:t>és </a:t>
            </a:r>
            <a:r>
              <a:rPr lang="hu-HU" sz="3200" b="1" dirty="0" smtClean="0"/>
              <a:t>megbízható</a:t>
            </a:r>
            <a:r>
              <a:rPr lang="hu-HU" sz="3200" dirty="0" smtClean="0"/>
              <a:t>, széles körű </a:t>
            </a:r>
            <a:r>
              <a:rPr lang="hu-HU" sz="3200" b="1" dirty="0" smtClean="0"/>
              <a:t>alapismeretekkel</a:t>
            </a:r>
            <a:r>
              <a:rPr lang="hu-HU" sz="3200" dirty="0" smtClean="0"/>
              <a:t> rendelkező munkavállalóból van jelenős hiány”</a:t>
            </a:r>
          </a:p>
          <a:p>
            <a:endParaRPr lang="hu-HU" sz="32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hu-HU" dirty="0" smtClean="0"/>
              <a:t>Tartalommal megtölteni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dirty="0" smtClean="0"/>
              <a:t>„Nem a papír, hanem a használható gyakorlati tudás számít”</a:t>
            </a:r>
            <a:endParaRPr lang="hu-HU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3755" b="2375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A szakemberképzés megújítása 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79512" y="1491630"/>
            <a:ext cx="1728192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„Gazdaság szolgálatában”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407576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76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Az átalakítás szükségessége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07504" y="1504950"/>
            <a:ext cx="2102296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Jogi szabályozás</a:t>
            </a:r>
          </a:p>
          <a:p>
            <a:r>
              <a:rPr lang="hu-HU" dirty="0" smtClean="0"/>
              <a:t>- együttműködés</a:t>
            </a:r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>
            <a:off x="7236296" y="35798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4576978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61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Szervezeti átalakulás 2015-ben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1040/2015.(II.10.)</a:t>
            </a:r>
          </a:p>
          <a:p>
            <a:r>
              <a:rPr lang="hu-HU" dirty="0" smtClean="0"/>
              <a:t>Korm. Határozat</a:t>
            </a:r>
          </a:p>
          <a:p>
            <a:r>
              <a:rPr lang="hu-HU" dirty="0" smtClean="0"/>
              <a:t>„Szakképzés a gazdaság szolgálatában”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4803050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16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hu-HU" dirty="0" smtClean="0"/>
              <a:t>Szervezeti átalakulás 2015-ben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0052" y="1562100"/>
            <a:ext cx="2103675" cy="3067050"/>
          </a:xfrm>
        </p:spPr>
        <p:txBody>
          <a:bodyPr/>
          <a:lstStyle>
            <a:extLst/>
          </a:lstStyle>
          <a:p>
            <a:endParaRPr lang="hu-HU" dirty="0" smtClean="0"/>
          </a:p>
          <a:p>
            <a:r>
              <a:rPr lang="hu-HU" dirty="0" smtClean="0"/>
              <a:t>Változások</a:t>
            </a:r>
          </a:p>
          <a:p>
            <a:r>
              <a:rPr lang="hu-HU" dirty="0" smtClean="0"/>
              <a:t>2015. május 27.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5503288"/>
              </p:ext>
            </p:extLst>
          </p:nvPr>
        </p:nvGraphicFramePr>
        <p:xfrm>
          <a:off x="2362200" y="1428750"/>
          <a:ext cx="6400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97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WidescreenPresentation16x9">
  <a:themeElements>
    <a:clrScheme name="Kék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7B99142-DDD0-4478-8489-17FD05D9EF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TC104033919[[fn=Áramkör]]</Template>
  <TotalTime>0</TotalTime>
  <Words>684</Words>
  <Application>Microsoft Office PowerPoint</Application>
  <PresentationFormat>Diavetítés a képernyőre (16:9 oldalarány)</PresentationFormat>
  <Paragraphs>310</Paragraphs>
  <Slides>31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Calibri</vt:lpstr>
      <vt:lpstr>Tw Cen MT</vt:lpstr>
      <vt:lpstr>Wingdings</vt:lpstr>
      <vt:lpstr>Wingdings 2</vt:lpstr>
      <vt:lpstr>WidescreenPresentation16x9</vt:lpstr>
      <vt:lpstr>„A gazdaság szolgálatában”</vt:lpstr>
      <vt:lpstr>Helyzetkép</vt:lpstr>
      <vt:lpstr>Jövőkép</vt:lpstr>
      <vt:lpstr>Hiány_Cél</vt:lpstr>
      <vt:lpstr>Tartalommal megtölteni</vt:lpstr>
      <vt:lpstr>A szakemberképzés megújítása </vt:lpstr>
      <vt:lpstr>Az átalakítás szükségessége</vt:lpstr>
      <vt:lpstr>Szervezeti átalakulás 2015-ben</vt:lpstr>
      <vt:lpstr>Szervezeti átalakulás 2015-ben</vt:lpstr>
      <vt:lpstr>Módosítások</vt:lpstr>
      <vt:lpstr>Módosítások</vt:lpstr>
      <vt:lpstr>Kiválás:  átadás-átvétel</vt:lpstr>
      <vt:lpstr>A szakképzési intézmények új szervezeti rendje</vt:lpstr>
      <vt:lpstr>Debreceni Szakképzési Centrum</vt:lpstr>
      <vt:lpstr>Debreceni Szakképzési Centrum </vt:lpstr>
      <vt:lpstr>Debreceni Szakképzési Centrum </vt:lpstr>
      <vt:lpstr>Tagintézmények</vt:lpstr>
      <vt:lpstr>Tagintézmények</vt:lpstr>
      <vt:lpstr>Tagintézmények</vt:lpstr>
      <vt:lpstr>Tagintézmények</vt:lpstr>
      <vt:lpstr>Kiválás:  átadás-átvétel</vt:lpstr>
      <vt:lpstr>2015. szeptember 1.</vt:lpstr>
      <vt:lpstr>Ágazati Képzés</vt:lpstr>
      <vt:lpstr>Ágazati Képzés</vt:lpstr>
      <vt:lpstr>Szakmacsoportos képzés</vt:lpstr>
      <vt:lpstr>Szakmacsoportos képzés</vt:lpstr>
      <vt:lpstr>Szakképzésen túl</vt:lpstr>
      <vt:lpstr>Hogyan tovább?</vt:lpstr>
      <vt:lpstr>Hogyan tovább?</vt:lpstr>
      <vt:lpstr>Együttdolgozás pillérei</vt:lpstr>
      <vt:lpstr>Becsületet a szakmunkásnak…..sikeresnek lenni….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2013-11-10T06:48:32Z</dcterms:created>
  <dcterms:modified xsi:type="dcterms:W3CDTF">2015-09-24T18:00:41Z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